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3"/>
    <p:sldMasterId id="2147483697" r:id="rId4"/>
  </p:sldMasterIdLst>
  <p:notesMasterIdLst>
    <p:notesMasterId r:id="rId6"/>
  </p:notesMasterIdLst>
  <p:sldIdLst>
    <p:sldId id="256" r:id="rId5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/>
  <p:notesSz cx="6858000" cy="9144000"/>
  <p:embeddedFontLst>
    <p:embeddedFont>
      <p:font typeface="Lato" panose="020F0502020204030203"/>
      <p:regular r:id="rId19"/>
    </p:embeddedFont>
    <p:embeddedFont>
      <p:font typeface="Playfair Display"/>
      <p:regular r:id="rId20"/>
    </p:embeddedFont>
    <p:embeddedFont>
      <p:font typeface="Playfair Display Medium"/>
      <p:regular r:id="rId21"/>
    </p:embeddedFont>
    <p:embeddedFont>
      <p:font typeface="Instrument Sans"/>
      <p:regular r:id="rId22"/>
    </p:embeddedFont>
    <p:embeddedFont>
      <p:font typeface="Instrument Sans SemiBold"/>
      <p:regular r:id="rId23"/>
    </p:embeddedFont>
    <p:embeddedFont>
      <p:font typeface="Instrument Sans Medium"/>
      <p:regular r:id="rId24"/>
    </p:embeddedFont>
    <p:embeddedFont>
      <p:font typeface="Playfair Display SemiBold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font" Target="fonts/font7.fntdata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d94f576538_0_33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3d94f576538_0_33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3d94f576538_0_3068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3d94f576538_0_3068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d94f576538_0_37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3d94f576538_0_37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3d94f576538_0_128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3d94f576538_0_128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3d94f576538_0_139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3d94f576538_0_139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d94f576538_0_190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3d94f576538_0_19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3d94f576538_0_193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3d94f576538_0_193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3d94f576538_0_195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3d94f576538_0_195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3d94f576538_0_43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3d94f576538_0_43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3d94f576538_0_79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3d94f576538_0_79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title only">
  <p:cSld name="BLANK_1_1_1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type="title"/>
          </p:nvPr>
        </p:nvSpPr>
        <p:spPr>
          <a:xfrm>
            <a:off x="276075" y="457200"/>
            <a:ext cx="57132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text boxes">
  <p:cSld name="BLANK_1_1_1_1_8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>
            <p:ph type="title"/>
          </p:nvPr>
        </p:nvSpPr>
        <p:spPr>
          <a:xfrm>
            <a:off x="276075" y="457200"/>
            <a:ext cx="57132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9" name="Google Shape;59;p15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61" name="Google Shape;61;p15"/>
          <p:cNvSpPr txBox="1"/>
          <p:nvPr>
            <p:ph type="subTitle" idx="2"/>
          </p:nvPr>
        </p:nvSpPr>
        <p:spPr>
          <a:xfrm>
            <a:off x="407100" y="1488125"/>
            <a:ext cx="13590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type="subTitle" idx="3"/>
          </p:nvPr>
        </p:nvSpPr>
        <p:spPr>
          <a:xfrm>
            <a:off x="2710550" y="1488125"/>
            <a:ext cx="13590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type="subTitle" idx="4"/>
          </p:nvPr>
        </p:nvSpPr>
        <p:spPr>
          <a:xfrm>
            <a:off x="5014000" y="1488125"/>
            <a:ext cx="13590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type="subTitle" idx="5"/>
          </p:nvPr>
        </p:nvSpPr>
        <p:spPr>
          <a:xfrm>
            <a:off x="7317450" y="1488125"/>
            <a:ext cx="13590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type="body" idx="6"/>
          </p:nvPr>
        </p:nvSpPr>
        <p:spPr>
          <a:xfrm>
            <a:off x="407100" y="1895400"/>
            <a:ext cx="1422300" cy="75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66" name="Google Shape;66;p15"/>
          <p:cNvSpPr txBox="1"/>
          <p:nvPr>
            <p:ph type="body" idx="7"/>
          </p:nvPr>
        </p:nvSpPr>
        <p:spPr>
          <a:xfrm>
            <a:off x="2710550" y="1895400"/>
            <a:ext cx="1422300" cy="75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67" name="Google Shape;67;p15"/>
          <p:cNvSpPr txBox="1"/>
          <p:nvPr>
            <p:ph type="body" idx="8"/>
          </p:nvPr>
        </p:nvSpPr>
        <p:spPr>
          <a:xfrm>
            <a:off x="5014000" y="1895400"/>
            <a:ext cx="1422300" cy="75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68" name="Google Shape;68;p15"/>
          <p:cNvSpPr txBox="1"/>
          <p:nvPr>
            <p:ph type="body" idx="9"/>
          </p:nvPr>
        </p:nvSpPr>
        <p:spPr>
          <a:xfrm>
            <a:off x="7317450" y="1895400"/>
            <a:ext cx="1422300" cy="75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text boxes with small statement">
  <p:cSld name="BLANK_1_1_1_1_6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body" idx="1"/>
          </p:nvPr>
        </p:nvSpPr>
        <p:spPr>
          <a:xfrm>
            <a:off x="5503325" y="524750"/>
            <a:ext cx="3356100" cy="877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●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 panose="020F0502020204030203"/>
              <a:buChar char="■"/>
              <a:defRPr sz="1800"/>
            </a:lvl9pPr>
          </a:lstStyle>
          <a:p/>
        </p:txBody>
      </p:sp>
      <p:sp>
        <p:nvSpPr>
          <p:cNvPr id="71" name="Google Shape;71;p16"/>
          <p:cNvSpPr txBox="1"/>
          <p:nvPr>
            <p:ph type="title"/>
          </p:nvPr>
        </p:nvSpPr>
        <p:spPr>
          <a:xfrm>
            <a:off x="276075" y="457200"/>
            <a:ext cx="5000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2" name="Google Shape;72;p16"/>
          <p:cNvSpPr txBox="1"/>
          <p:nvPr>
            <p:ph type="subTitle" idx="2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74" name="Google Shape;74;p16"/>
          <p:cNvSpPr txBox="1"/>
          <p:nvPr>
            <p:ph type="subTitle" idx="3"/>
          </p:nvPr>
        </p:nvSpPr>
        <p:spPr>
          <a:xfrm>
            <a:off x="279528" y="2903871"/>
            <a:ext cx="1970100" cy="3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75" name="Google Shape;75;p16"/>
          <p:cNvSpPr txBox="1"/>
          <p:nvPr>
            <p:ph type="subTitle" idx="4"/>
          </p:nvPr>
        </p:nvSpPr>
        <p:spPr>
          <a:xfrm>
            <a:off x="2489940" y="2903871"/>
            <a:ext cx="1970100" cy="3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type="subTitle" idx="5"/>
          </p:nvPr>
        </p:nvSpPr>
        <p:spPr>
          <a:xfrm>
            <a:off x="4695138" y="2903871"/>
            <a:ext cx="1970100" cy="3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type="subTitle" idx="6"/>
          </p:nvPr>
        </p:nvSpPr>
        <p:spPr>
          <a:xfrm>
            <a:off x="6900335" y="2903871"/>
            <a:ext cx="1970100" cy="3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78" name="Google Shape;78;p16"/>
          <p:cNvSpPr txBox="1"/>
          <p:nvPr>
            <p:ph type="body" idx="7"/>
          </p:nvPr>
        </p:nvSpPr>
        <p:spPr>
          <a:xfrm>
            <a:off x="274950" y="3206259"/>
            <a:ext cx="1970100" cy="1005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79" name="Google Shape;79;p16"/>
          <p:cNvSpPr txBox="1"/>
          <p:nvPr>
            <p:ph type="body" idx="8"/>
          </p:nvPr>
        </p:nvSpPr>
        <p:spPr>
          <a:xfrm>
            <a:off x="2489940" y="3206259"/>
            <a:ext cx="1970100" cy="1005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80" name="Google Shape;80;p16"/>
          <p:cNvSpPr txBox="1"/>
          <p:nvPr>
            <p:ph type="body" idx="9"/>
          </p:nvPr>
        </p:nvSpPr>
        <p:spPr>
          <a:xfrm>
            <a:off x="4704930" y="3206259"/>
            <a:ext cx="1970100" cy="1005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81" name="Google Shape;81;p16"/>
          <p:cNvSpPr txBox="1"/>
          <p:nvPr>
            <p:ph type="body" idx="13"/>
          </p:nvPr>
        </p:nvSpPr>
        <p:spPr>
          <a:xfrm>
            <a:off x="6900335" y="3206259"/>
            <a:ext cx="1970100" cy="1005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82" name="Google Shape;82;p16"/>
          <p:cNvSpPr txBox="1"/>
          <p:nvPr>
            <p:ph type="subTitle" idx="14"/>
          </p:nvPr>
        </p:nvSpPr>
        <p:spPr>
          <a:xfrm>
            <a:off x="279525" y="2672823"/>
            <a:ext cx="382500" cy="1476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3" name="Google Shape;83;p16"/>
          <p:cNvSpPr txBox="1"/>
          <p:nvPr>
            <p:ph type="subTitle" idx="15"/>
          </p:nvPr>
        </p:nvSpPr>
        <p:spPr>
          <a:xfrm>
            <a:off x="2489950" y="2672823"/>
            <a:ext cx="382500" cy="1476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4" name="Google Shape;84;p16"/>
          <p:cNvSpPr txBox="1"/>
          <p:nvPr>
            <p:ph type="subTitle" idx="16"/>
          </p:nvPr>
        </p:nvSpPr>
        <p:spPr>
          <a:xfrm>
            <a:off x="4700375" y="2672823"/>
            <a:ext cx="382500" cy="1476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5" name="Google Shape;85;p16"/>
          <p:cNvSpPr txBox="1"/>
          <p:nvPr>
            <p:ph type="subTitle" idx="17"/>
          </p:nvPr>
        </p:nvSpPr>
        <p:spPr>
          <a:xfrm>
            <a:off x="6910800" y="2672823"/>
            <a:ext cx="382500" cy="147600"/>
          </a:xfrm>
          <a:prstGeom prst="rect">
            <a:avLst/>
          </a:prstGeom>
        </p:spPr>
        <p:txBody>
          <a:bodyPr spcFirstLastPara="1" wrap="square" lIns="0" tIns="91425" rIns="91425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Playfair Display"/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right image and 2 text boxes">
  <p:cSld name="BLANK_1_1_1_1_5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276075" y="457200"/>
            <a:ext cx="64329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8" name="Google Shape;88;p17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89" name="Google Shape;89;p17"/>
          <p:cNvSpPr/>
          <p:nvPr>
            <p:ph type="pic" idx="2"/>
          </p:nvPr>
        </p:nvSpPr>
        <p:spPr>
          <a:xfrm>
            <a:off x="6802800" y="0"/>
            <a:ext cx="2341200" cy="11898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7"/>
          <p:cNvSpPr txBox="1"/>
          <p:nvPr>
            <p:ph type="subTitle" idx="1"/>
          </p:nvPr>
        </p:nvSpPr>
        <p:spPr>
          <a:xfrm>
            <a:off x="4682775" y="2717425"/>
            <a:ext cx="2026200" cy="31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1" name="Google Shape;91;p17"/>
          <p:cNvSpPr txBox="1"/>
          <p:nvPr>
            <p:ph type="subTitle" idx="3"/>
          </p:nvPr>
        </p:nvSpPr>
        <p:spPr>
          <a:xfrm>
            <a:off x="6843453" y="2717425"/>
            <a:ext cx="2030100" cy="313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2" name="Google Shape;92;p17"/>
          <p:cNvSpPr txBox="1"/>
          <p:nvPr>
            <p:ph type="subTitle" idx="4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93" name="Google Shape;93;p17"/>
          <p:cNvSpPr txBox="1"/>
          <p:nvPr>
            <p:ph type="body" idx="5"/>
          </p:nvPr>
        </p:nvSpPr>
        <p:spPr>
          <a:xfrm>
            <a:off x="4682775" y="3042765"/>
            <a:ext cx="2026200" cy="12321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94" name="Google Shape;94;p17"/>
          <p:cNvSpPr txBox="1"/>
          <p:nvPr>
            <p:ph type="body" idx="6"/>
          </p:nvPr>
        </p:nvSpPr>
        <p:spPr>
          <a:xfrm>
            <a:off x="6843455" y="3042765"/>
            <a:ext cx="2030100" cy="12321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peakers info">
  <p:cSld name="BLANK_1_1_1_1_3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/>
          <p:nvPr/>
        </p:nvSpPr>
        <p:spPr>
          <a:xfrm>
            <a:off x="5461825" y="850"/>
            <a:ext cx="36822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97" name="Google Shape;97;p18"/>
          <p:cNvSpPr txBox="1"/>
          <p:nvPr>
            <p:ph type="subTitle" idx="1"/>
          </p:nvPr>
        </p:nvSpPr>
        <p:spPr>
          <a:xfrm>
            <a:off x="1987875" y="1422801"/>
            <a:ext cx="1578300" cy="4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8" name="Google Shape;98;p18"/>
          <p:cNvSpPr txBox="1"/>
          <p:nvPr>
            <p:ph type="subTitle" idx="2"/>
          </p:nvPr>
        </p:nvSpPr>
        <p:spPr>
          <a:xfrm>
            <a:off x="1987875" y="1849116"/>
            <a:ext cx="1547700" cy="322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9" name="Google Shape;99;p18"/>
          <p:cNvSpPr/>
          <p:nvPr>
            <p:ph type="pic" idx="3"/>
          </p:nvPr>
        </p:nvSpPr>
        <p:spPr>
          <a:xfrm>
            <a:off x="-50" y="1424175"/>
            <a:ext cx="1838100" cy="32670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18"/>
          <p:cNvSpPr/>
          <p:nvPr>
            <p:ph type="pic" idx="4"/>
          </p:nvPr>
        </p:nvSpPr>
        <p:spPr>
          <a:xfrm>
            <a:off x="4527160" y="1424175"/>
            <a:ext cx="1838100" cy="3267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8"/>
          <p:cNvSpPr txBox="1"/>
          <p:nvPr>
            <p:ph type="subTitle" idx="5"/>
          </p:nvPr>
        </p:nvSpPr>
        <p:spPr>
          <a:xfrm>
            <a:off x="6525486" y="1422801"/>
            <a:ext cx="1578300" cy="443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2" name="Google Shape;102;p18"/>
          <p:cNvSpPr txBox="1"/>
          <p:nvPr>
            <p:ph type="subTitle" idx="6"/>
          </p:nvPr>
        </p:nvSpPr>
        <p:spPr>
          <a:xfrm>
            <a:off x="6525486" y="1849116"/>
            <a:ext cx="1547700" cy="322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3" name="Google Shape;103;p18"/>
          <p:cNvSpPr txBox="1"/>
          <p:nvPr>
            <p:ph type="title"/>
          </p:nvPr>
        </p:nvSpPr>
        <p:spPr>
          <a:xfrm>
            <a:off x="276075" y="457200"/>
            <a:ext cx="42489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4" name="Google Shape;104;p18"/>
          <p:cNvSpPr txBox="1"/>
          <p:nvPr>
            <p:ph type="subTitle" idx="7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05" name="Google Shape;105;p18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06" name="Google Shape;106;p18"/>
          <p:cNvSpPr txBox="1"/>
          <p:nvPr>
            <p:ph type="body" idx="8"/>
          </p:nvPr>
        </p:nvSpPr>
        <p:spPr>
          <a:xfrm>
            <a:off x="1987875" y="3545425"/>
            <a:ext cx="1755000" cy="821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●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○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■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●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○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■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●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○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■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7" name="Google Shape;107;p18"/>
          <p:cNvSpPr txBox="1"/>
          <p:nvPr>
            <p:ph type="body" idx="9"/>
          </p:nvPr>
        </p:nvSpPr>
        <p:spPr>
          <a:xfrm>
            <a:off x="6536675" y="3545425"/>
            <a:ext cx="1699800" cy="821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●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○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■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●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○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■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●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○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Playfair Display"/>
              <a:buChar char="■"/>
              <a:defRPr sz="1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s">
  <p:cSld name="BLANK_1_1_1_1_2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/>
          <p:nvPr>
            <p:ph type="pic" idx="2"/>
          </p:nvPr>
        </p:nvSpPr>
        <p:spPr>
          <a:xfrm>
            <a:off x="4138225" y="517875"/>
            <a:ext cx="1152300" cy="120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19"/>
          <p:cNvSpPr/>
          <p:nvPr>
            <p:ph type="pic" idx="3"/>
          </p:nvPr>
        </p:nvSpPr>
        <p:spPr>
          <a:xfrm>
            <a:off x="4138225" y="1957188"/>
            <a:ext cx="1152300" cy="120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19"/>
          <p:cNvSpPr/>
          <p:nvPr>
            <p:ph type="pic" idx="4"/>
          </p:nvPr>
        </p:nvSpPr>
        <p:spPr>
          <a:xfrm>
            <a:off x="4138213" y="3403813"/>
            <a:ext cx="1152300" cy="120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9"/>
          <p:cNvSpPr/>
          <p:nvPr>
            <p:ph type="pic" idx="5"/>
          </p:nvPr>
        </p:nvSpPr>
        <p:spPr>
          <a:xfrm>
            <a:off x="6573252" y="517875"/>
            <a:ext cx="1152300" cy="120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9"/>
          <p:cNvSpPr/>
          <p:nvPr>
            <p:ph type="pic" idx="6"/>
          </p:nvPr>
        </p:nvSpPr>
        <p:spPr>
          <a:xfrm>
            <a:off x="6573252" y="1957188"/>
            <a:ext cx="1152300" cy="120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19"/>
          <p:cNvSpPr/>
          <p:nvPr>
            <p:ph type="pic" idx="7"/>
          </p:nvPr>
        </p:nvSpPr>
        <p:spPr>
          <a:xfrm>
            <a:off x="6573252" y="3403813"/>
            <a:ext cx="1152300" cy="120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9"/>
          <p:cNvSpPr txBox="1"/>
          <p:nvPr>
            <p:ph type="subTitle" idx="1"/>
          </p:nvPr>
        </p:nvSpPr>
        <p:spPr>
          <a:xfrm>
            <a:off x="5406561" y="3413650"/>
            <a:ext cx="10191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16" name="Google Shape;116;p19"/>
          <p:cNvSpPr txBox="1"/>
          <p:nvPr>
            <p:ph type="subTitle" idx="8"/>
          </p:nvPr>
        </p:nvSpPr>
        <p:spPr>
          <a:xfrm>
            <a:off x="5406561" y="1951475"/>
            <a:ext cx="10191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type="subTitle" idx="9"/>
          </p:nvPr>
        </p:nvSpPr>
        <p:spPr>
          <a:xfrm>
            <a:off x="5406561" y="518225"/>
            <a:ext cx="10191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type="subTitle" idx="13"/>
          </p:nvPr>
        </p:nvSpPr>
        <p:spPr>
          <a:xfrm>
            <a:off x="7840736" y="3413650"/>
            <a:ext cx="10191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19" name="Google Shape;119;p19"/>
          <p:cNvSpPr txBox="1"/>
          <p:nvPr>
            <p:ph type="subTitle" idx="14"/>
          </p:nvPr>
        </p:nvSpPr>
        <p:spPr>
          <a:xfrm>
            <a:off x="7840736" y="1951475"/>
            <a:ext cx="10191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20" name="Google Shape;120;p19"/>
          <p:cNvSpPr txBox="1"/>
          <p:nvPr>
            <p:ph type="subTitle" idx="15"/>
          </p:nvPr>
        </p:nvSpPr>
        <p:spPr>
          <a:xfrm>
            <a:off x="7840736" y="518225"/>
            <a:ext cx="10191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type="subTitle" idx="16"/>
          </p:nvPr>
        </p:nvSpPr>
        <p:spPr>
          <a:xfrm>
            <a:off x="5406550" y="1480150"/>
            <a:ext cx="1019100" cy="24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22" name="Google Shape;122;p19"/>
          <p:cNvSpPr txBox="1"/>
          <p:nvPr>
            <p:ph type="subTitle" idx="17"/>
          </p:nvPr>
        </p:nvSpPr>
        <p:spPr>
          <a:xfrm>
            <a:off x="7840725" y="1480150"/>
            <a:ext cx="1019100" cy="24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23" name="Google Shape;123;p19"/>
          <p:cNvSpPr txBox="1"/>
          <p:nvPr>
            <p:ph type="subTitle" idx="18"/>
          </p:nvPr>
        </p:nvSpPr>
        <p:spPr>
          <a:xfrm>
            <a:off x="5406550" y="2923778"/>
            <a:ext cx="1019100" cy="24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24" name="Google Shape;124;p19"/>
          <p:cNvSpPr txBox="1"/>
          <p:nvPr>
            <p:ph type="subTitle" idx="19"/>
          </p:nvPr>
        </p:nvSpPr>
        <p:spPr>
          <a:xfrm>
            <a:off x="7840725" y="2923778"/>
            <a:ext cx="1019100" cy="24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25" name="Google Shape;125;p19"/>
          <p:cNvSpPr txBox="1"/>
          <p:nvPr>
            <p:ph type="subTitle" idx="20"/>
          </p:nvPr>
        </p:nvSpPr>
        <p:spPr>
          <a:xfrm>
            <a:off x="5406550" y="4367403"/>
            <a:ext cx="1019100" cy="24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26" name="Google Shape;126;p19"/>
          <p:cNvSpPr txBox="1"/>
          <p:nvPr>
            <p:ph type="subTitle" idx="21"/>
          </p:nvPr>
        </p:nvSpPr>
        <p:spPr>
          <a:xfrm>
            <a:off x="7840725" y="4367403"/>
            <a:ext cx="1019100" cy="24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/>
        </p:txBody>
      </p:sp>
      <p:sp>
        <p:nvSpPr>
          <p:cNvPr id="127" name="Google Shape;127;p19"/>
          <p:cNvSpPr txBox="1"/>
          <p:nvPr>
            <p:ph type="title"/>
          </p:nvPr>
        </p:nvSpPr>
        <p:spPr>
          <a:xfrm>
            <a:off x="276075" y="457200"/>
            <a:ext cx="38001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28" name="Google Shape;128;p19"/>
          <p:cNvSpPr txBox="1"/>
          <p:nvPr>
            <p:ph type="subTitle" idx="22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29" name="Google Shape;129;p19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main point">
  <p:cSld name="BLANK_1_1_1_1_1_1_2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276075" y="457200"/>
            <a:ext cx="85944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2" name="Google Shape;132;p20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33" name="Google Shape;133;p20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34" name="Google Shape;134;p20"/>
          <p:cNvSpPr txBox="1"/>
          <p:nvPr>
            <p:ph type="body" idx="2"/>
          </p:nvPr>
        </p:nvSpPr>
        <p:spPr>
          <a:xfrm>
            <a:off x="276075" y="1763425"/>
            <a:ext cx="4342800" cy="711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with picture">
  <p:cSld name="BLANK_1_1_1_1_1_1_1_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type="title"/>
          </p:nvPr>
        </p:nvSpPr>
        <p:spPr>
          <a:xfrm>
            <a:off x="1182150" y="1765350"/>
            <a:ext cx="6779700" cy="1765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7" name="Google Shape;137;p21"/>
          <p:cNvSpPr txBox="1"/>
          <p:nvPr>
            <p:ph type="title" idx="2"/>
          </p:nvPr>
        </p:nvSpPr>
        <p:spPr>
          <a:xfrm>
            <a:off x="1182150" y="4058050"/>
            <a:ext cx="6779700" cy="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/>
        </p:txBody>
      </p:sp>
      <p:sp>
        <p:nvSpPr>
          <p:cNvPr id="138" name="Google Shape;138;p21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39" name="Google Shape;139;p21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40" name="Google Shape;140;p21"/>
          <p:cNvSpPr/>
          <p:nvPr>
            <p:ph type="pic" idx="3"/>
          </p:nvPr>
        </p:nvSpPr>
        <p:spPr>
          <a:xfrm>
            <a:off x="0" y="0"/>
            <a:ext cx="9144000" cy="1079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Alt 1">
  <p:cSld name="BLANK_1_1_1_1_1_1_1_1_1_1_1">
    <p:bg>
      <p:bgPr>
        <a:solidFill>
          <a:schemeClr val="dk2"/>
        </a:solidFill>
        <a:effectLst/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type="title"/>
          </p:nvPr>
        </p:nvSpPr>
        <p:spPr>
          <a:xfrm>
            <a:off x="270983" y="1985025"/>
            <a:ext cx="3342900" cy="2733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143" name="Google Shape;143;p22"/>
          <p:cNvSpPr txBox="1"/>
          <p:nvPr>
            <p:ph type="title" idx="2"/>
          </p:nvPr>
        </p:nvSpPr>
        <p:spPr>
          <a:xfrm>
            <a:off x="270983" y="2922825"/>
            <a:ext cx="3342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4" name="Google Shape;144;p22"/>
          <p:cNvSpPr txBox="1"/>
          <p:nvPr>
            <p:ph type="title" idx="3"/>
          </p:nvPr>
        </p:nvSpPr>
        <p:spPr>
          <a:xfrm>
            <a:off x="270983" y="3860625"/>
            <a:ext cx="3342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5" name="Google Shape;145;p22"/>
          <p:cNvSpPr txBox="1"/>
          <p:nvPr>
            <p:ph type="title" idx="4"/>
          </p:nvPr>
        </p:nvSpPr>
        <p:spPr>
          <a:xfrm>
            <a:off x="4858317" y="1985025"/>
            <a:ext cx="3342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6" name="Google Shape;146;p22"/>
          <p:cNvSpPr txBox="1"/>
          <p:nvPr>
            <p:ph type="title" idx="5"/>
          </p:nvPr>
        </p:nvSpPr>
        <p:spPr>
          <a:xfrm>
            <a:off x="4858317" y="2922825"/>
            <a:ext cx="3342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7" name="Google Shape;147;p22"/>
          <p:cNvSpPr txBox="1"/>
          <p:nvPr>
            <p:ph type="title" idx="6"/>
          </p:nvPr>
        </p:nvSpPr>
        <p:spPr>
          <a:xfrm>
            <a:off x="4858317" y="3860625"/>
            <a:ext cx="33429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8" name="Google Shape;148;p22"/>
          <p:cNvSpPr txBox="1"/>
          <p:nvPr>
            <p:ph type="title" idx="7"/>
          </p:nvPr>
        </p:nvSpPr>
        <p:spPr>
          <a:xfrm>
            <a:off x="276075" y="457200"/>
            <a:ext cx="85944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9" name="Google Shape;149;p22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50" name="Google Shape;150;p22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51" name="Google Shape;151;p22"/>
          <p:cNvSpPr txBox="1"/>
          <p:nvPr>
            <p:ph type="subTitle" idx="8"/>
          </p:nvPr>
        </p:nvSpPr>
        <p:spPr>
          <a:xfrm>
            <a:off x="271825" y="1797400"/>
            <a:ext cx="1809900" cy="13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9pPr>
          </a:lstStyle>
          <a:p/>
        </p:txBody>
      </p:sp>
      <p:sp>
        <p:nvSpPr>
          <p:cNvPr id="152" name="Google Shape;152;p22"/>
          <p:cNvSpPr txBox="1"/>
          <p:nvPr>
            <p:ph type="subTitle" idx="9"/>
          </p:nvPr>
        </p:nvSpPr>
        <p:spPr>
          <a:xfrm>
            <a:off x="4858700" y="1797400"/>
            <a:ext cx="1809900" cy="13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9pPr>
          </a:lstStyle>
          <a:p/>
        </p:txBody>
      </p:sp>
      <p:sp>
        <p:nvSpPr>
          <p:cNvPr id="153" name="Google Shape;153;p22"/>
          <p:cNvSpPr txBox="1"/>
          <p:nvPr>
            <p:ph type="subTitle" idx="13"/>
          </p:nvPr>
        </p:nvSpPr>
        <p:spPr>
          <a:xfrm>
            <a:off x="271825" y="2735200"/>
            <a:ext cx="1809900" cy="13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9pPr>
          </a:lstStyle>
          <a:p/>
        </p:txBody>
      </p:sp>
      <p:sp>
        <p:nvSpPr>
          <p:cNvPr id="154" name="Google Shape;154;p22"/>
          <p:cNvSpPr txBox="1"/>
          <p:nvPr>
            <p:ph type="subTitle" idx="14"/>
          </p:nvPr>
        </p:nvSpPr>
        <p:spPr>
          <a:xfrm>
            <a:off x="271825" y="3673000"/>
            <a:ext cx="1809900" cy="13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9pPr>
          </a:lstStyle>
          <a:p/>
        </p:txBody>
      </p:sp>
      <p:sp>
        <p:nvSpPr>
          <p:cNvPr id="155" name="Google Shape;155;p22"/>
          <p:cNvSpPr txBox="1"/>
          <p:nvPr>
            <p:ph type="subTitle" idx="15"/>
          </p:nvPr>
        </p:nvSpPr>
        <p:spPr>
          <a:xfrm>
            <a:off x="4858700" y="2735200"/>
            <a:ext cx="1809900" cy="13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9pPr>
          </a:lstStyle>
          <a:p/>
        </p:txBody>
      </p:sp>
      <p:sp>
        <p:nvSpPr>
          <p:cNvPr id="156" name="Google Shape;156;p22"/>
          <p:cNvSpPr txBox="1"/>
          <p:nvPr>
            <p:ph type="subTitle" idx="16"/>
          </p:nvPr>
        </p:nvSpPr>
        <p:spPr>
          <a:xfrm>
            <a:off x="4858700" y="3673000"/>
            <a:ext cx="1809900" cy="13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Font typeface="Lato" panose="020F0502020204030203"/>
              <a:buNone/>
              <a:defRPr sz="800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 image with right text">
  <p:cSld name="BLANK_1_1_1_1_1_1_1_1_1_1_1_1_1_1_1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/>
          <p:nvPr>
            <p:ph type="pic" idx="2"/>
          </p:nvPr>
        </p:nvSpPr>
        <p:spPr>
          <a:xfrm>
            <a:off x="0" y="0"/>
            <a:ext cx="4348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9" name="Google Shape;159;p23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60" name="Google Shape;160;p23"/>
          <p:cNvSpPr txBox="1"/>
          <p:nvPr>
            <p:ph type="title"/>
          </p:nvPr>
        </p:nvSpPr>
        <p:spPr>
          <a:xfrm>
            <a:off x="4618950" y="457200"/>
            <a:ext cx="4251600" cy="7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61" name="Google Shape;161;p23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62" name="Google Shape;162;p23"/>
          <p:cNvSpPr txBox="1"/>
          <p:nvPr>
            <p:ph type="subTitle" idx="3"/>
          </p:nvPr>
        </p:nvSpPr>
        <p:spPr>
          <a:xfrm>
            <a:off x="4618950" y="2823908"/>
            <a:ext cx="4251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63" name="Google Shape;163;p23"/>
          <p:cNvSpPr txBox="1"/>
          <p:nvPr>
            <p:ph type="body" idx="4"/>
          </p:nvPr>
        </p:nvSpPr>
        <p:spPr>
          <a:xfrm>
            <a:off x="4618950" y="3457500"/>
            <a:ext cx="4251600" cy="90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right image">
  <p:cSld name="BLANK_1_1_1_1_1_1_1_1_1_1_1_1_1_1_1_1_2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>
            <p:ph type="pic" idx="2"/>
          </p:nvPr>
        </p:nvSpPr>
        <p:spPr>
          <a:xfrm>
            <a:off x="6877724" y="0"/>
            <a:ext cx="2266200" cy="340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24"/>
          <p:cNvSpPr txBox="1"/>
          <p:nvPr>
            <p:ph type="title"/>
          </p:nvPr>
        </p:nvSpPr>
        <p:spPr>
          <a:xfrm>
            <a:off x="276075" y="457200"/>
            <a:ext cx="85944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67" name="Google Shape;167;p24"/>
          <p:cNvSpPr txBox="1"/>
          <p:nvPr>
            <p:ph type="subTitle" idx="1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168" name="Google Shape;168;p24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xt steps">
  <p:cSld name="CUSTOM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lvl="2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lvl="3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lvl="4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lvl="5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lvl="6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lvl="7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lvl="8">
              <a:buNone/>
              <a:defRPr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171" name="Google Shape;171;p25"/>
          <p:cNvSpPr txBox="1"/>
          <p:nvPr>
            <p:ph type="title"/>
          </p:nvPr>
        </p:nvSpPr>
        <p:spPr>
          <a:xfrm>
            <a:off x="276075" y="457200"/>
            <a:ext cx="85944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2" name="Google Shape;172;p25"/>
          <p:cNvSpPr txBox="1"/>
          <p:nvPr>
            <p:ph type="subTitle" idx="1"/>
          </p:nvPr>
        </p:nvSpPr>
        <p:spPr>
          <a:xfrm>
            <a:off x="1114250" y="1879000"/>
            <a:ext cx="918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3" name="Google Shape;173;p25"/>
          <p:cNvSpPr txBox="1"/>
          <p:nvPr>
            <p:ph type="subTitle" idx="2"/>
          </p:nvPr>
        </p:nvSpPr>
        <p:spPr>
          <a:xfrm>
            <a:off x="2135350" y="1879000"/>
            <a:ext cx="29334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4" name="Google Shape;174;p25"/>
          <p:cNvSpPr txBox="1"/>
          <p:nvPr>
            <p:ph type="subTitle" idx="3"/>
          </p:nvPr>
        </p:nvSpPr>
        <p:spPr>
          <a:xfrm>
            <a:off x="5787475" y="1912900"/>
            <a:ext cx="3072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175" name="Google Shape;175;p25"/>
          <p:cNvSpPr txBox="1"/>
          <p:nvPr>
            <p:ph type="subTitle" idx="4"/>
          </p:nvPr>
        </p:nvSpPr>
        <p:spPr>
          <a:xfrm>
            <a:off x="1114250" y="2816800"/>
            <a:ext cx="918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6" name="Google Shape;176;p25"/>
          <p:cNvSpPr txBox="1"/>
          <p:nvPr>
            <p:ph type="subTitle" idx="5"/>
          </p:nvPr>
        </p:nvSpPr>
        <p:spPr>
          <a:xfrm>
            <a:off x="2135350" y="2816800"/>
            <a:ext cx="29334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7" name="Google Shape;177;p25"/>
          <p:cNvSpPr txBox="1"/>
          <p:nvPr>
            <p:ph type="subTitle" idx="6"/>
          </p:nvPr>
        </p:nvSpPr>
        <p:spPr>
          <a:xfrm>
            <a:off x="5787475" y="2850700"/>
            <a:ext cx="3072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  <p:sp>
        <p:nvSpPr>
          <p:cNvPr id="178" name="Google Shape;178;p25"/>
          <p:cNvSpPr txBox="1"/>
          <p:nvPr>
            <p:ph type="subTitle" idx="7"/>
          </p:nvPr>
        </p:nvSpPr>
        <p:spPr>
          <a:xfrm>
            <a:off x="1114250" y="3754600"/>
            <a:ext cx="918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79" name="Google Shape;179;p25"/>
          <p:cNvSpPr txBox="1"/>
          <p:nvPr>
            <p:ph type="subTitle" idx="8"/>
          </p:nvPr>
        </p:nvSpPr>
        <p:spPr>
          <a:xfrm>
            <a:off x="2135350" y="3754600"/>
            <a:ext cx="29334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0" name="Google Shape;180;p25"/>
          <p:cNvSpPr txBox="1"/>
          <p:nvPr>
            <p:ph type="subTitle" idx="9"/>
          </p:nvPr>
        </p:nvSpPr>
        <p:spPr>
          <a:xfrm>
            <a:off x="5787475" y="3788500"/>
            <a:ext cx="3072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display 1">
  <p:cSld name="CUSTOM_1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/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80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</a:fld>
            <a:endParaRPr sz="800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83" name="Google Shape;183;p26"/>
          <p:cNvSpPr txBox="1"/>
          <p:nvPr>
            <p:ph type="title"/>
          </p:nvPr>
        </p:nvSpPr>
        <p:spPr>
          <a:xfrm>
            <a:off x="837250" y="457200"/>
            <a:ext cx="68856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4" name="Google Shape;184;p26"/>
          <p:cNvSpPr txBox="1"/>
          <p:nvPr>
            <p:ph type="subTitle" idx="1"/>
          </p:nvPr>
        </p:nvSpPr>
        <p:spPr>
          <a:xfrm>
            <a:off x="276075" y="1194000"/>
            <a:ext cx="1990200" cy="53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185" name="Google Shape;185;p26"/>
          <p:cNvSpPr txBox="1"/>
          <p:nvPr>
            <p:ph type="subTitle" idx="2"/>
          </p:nvPr>
        </p:nvSpPr>
        <p:spPr>
          <a:xfrm>
            <a:off x="3074775" y="1194000"/>
            <a:ext cx="4164900" cy="22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186" name="Google Shape;186;p26"/>
          <p:cNvSpPr txBox="1"/>
          <p:nvPr>
            <p:ph type="body" idx="3"/>
          </p:nvPr>
        </p:nvSpPr>
        <p:spPr>
          <a:xfrm>
            <a:off x="3074775" y="1873600"/>
            <a:ext cx="1513500" cy="11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187" name="Google Shape;187;p26"/>
          <p:cNvSpPr txBox="1"/>
          <p:nvPr>
            <p:ph type="subTitle" idx="4"/>
          </p:nvPr>
        </p:nvSpPr>
        <p:spPr>
          <a:xfrm>
            <a:off x="3074775" y="1637950"/>
            <a:ext cx="1513500" cy="14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88" name="Google Shape;188;p26"/>
          <p:cNvSpPr txBox="1"/>
          <p:nvPr>
            <p:ph type="body" idx="5"/>
          </p:nvPr>
        </p:nvSpPr>
        <p:spPr>
          <a:xfrm>
            <a:off x="4882875" y="1873600"/>
            <a:ext cx="1513500" cy="11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189" name="Google Shape;189;p26"/>
          <p:cNvSpPr txBox="1"/>
          <p:nvPr>
            <p:ph type="subTitle" idx="6"/>
          </p:nvPr>
        </p:nvSpPr>
        <p:spPr>
          <a:xfrm>
            <a:off x="4882875" y="1637950"/>
            <a:ext cx="1513500" cy="14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90" name="Google Shape;190;p26"/>
          <p:cNvSpPr txBox="1"/>
          <p:nvPr>
            <p:ph type="body" idx="7"/>
          </p:nvPr>
        </p:nvSpPr>
        <p:spPr>
          <a:xfrm>
            <a:off x="6690975" y="1873600"/>
            <a:ext cx="1513500" cy="11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191" name="Google Shape;191;p26"/>
          <p:cNvSpPr txBox="1"/>
          <p:nvPr>
            <p:ph type="subTitle" idx="8"/>
          </p:nvPr>
        </p:nvSpPr>
        <p:spPr>
          <a:xfrm>
            <a:off x="6690975" y="1637950"/>
            <a:ext cx="1513500" cy="14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192" name="Google Shape;192;p26"/>
          <p:cNvSpPr txBox="1"/>
          <p:nvPr>
            <p:ph type="subTitle" idx="9"/>
          </p:nvPr>
        </p:nvSpPr>
        <p:spPr>
          <a:xfrm>
            <a:off x="276075" y="520738"/>
            <a:ext cx="336000" cy="22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93" name="Google Shape;193;p26"/>
          <p:cNvSpPr/>
          <p:nvPr>
            <p:ph type="pic" idx="13"/>
          </p:nvPr>
        </p:nvSpPr>
        <p:spPr>
          <a:xfrm>
            <a:off x="-74" y="3991500"/>
            <a:ext cx="2266200" cy="1152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display 2">
  <p:cSld name="CUSTOM_1_1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/>
          <p:nvPr/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80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</a:fld>
            <a:endParaRPr sz="800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196" name="Google Shape;196;p27"/>
          <p:cNvSpPr txBox="1"/>
          <p:nvPr>
            <p:ph type="title"/>
          </p:nvPr>
        </p:nvSpPr>
        <p:spPr>
          <a:xfrm>
            <a:off x="837250" y="457200"/>
            <a:ext cx="68856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97" name="Google Shape;197;p27"/>
          <p:cNvSpPr txBox="1"/>
          <p:nvPr>
            <p:ph type="subTitle" idx="1"/>
          </p:nvPr>
        </p:nvSpPr>
        <p:spPr>
          <a:xfrm>
            <a:off x="276075" y="1194000"/>
            <a:ext cx="4992600" cy="53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 Medium"/>
              <a:buNone/>
              <a:defRPr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/>
        </p:txBody>
      </p:sp>
      <p:sp>
        <p:nvSpPr>
          <p:cNvPr id="198" name="Google Shape;198;p27"/>
          <p:cNvSpPr txBox="1"/>
          <p:nvPr>
            <p:ph type="subTitle" idx="2"/>
          </p:nvPr>
        </p:nvSpPr>
        <p:spPr>
          <a:xfrm>
            <a:off x="276075" y="520738"/>
            <a:ext cx="336000" cy="22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99" name="Google Shape;199;p27"/>
          <p:cNvSpPr txBox="1"/>
          <p:nvPr>
            <p:ph type="subTitle" idx="3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  <p:sp>
        <p:nvSpPr>
          <p:cNvPr id="200" name="Google Shape;200;p27"/>
          <p:cNvSpPr txBox="1"/>
          <p:nvPr>
            <p:ph type="body" idx="4"/>
          </p:nvPr>
        </p:nvSpPr>
        <p:spPr>
          <a:xfrm>
            <a:off x="276075" y="4018238"/>
            <a:ext cx="2463300" cy="6885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201" name="Google Shape;201;p27"/>
          <p:cNvSpPr txBox="1"/>
          <p:nvPr>
            <p:ph type="subTitle" idx="5"/>
          </p:nvPr>
        </p:nvSpPr>
        <p:spPr>
          <a:xfrm>
            <a:off x="276075" y="3759625"/>
            <a:ext cx="2463300" cy="14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02" name="Google Shape;202;p27"/>
          <p:cNvSpPr txBox="1"/>
          <p:nvPr>
            <p:ph type="body" idx="6"/>
          </p:nvPr>
        </p:nvSpPr>
        <p:spPr>
          <a:xfrm>
            <a:off x="3074775" y="4018238"/>
            <a:ext cx="2463300" cy="6885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203" name="Google Shape;203;p27"/>
          <p:cNvSpPr txBox="1"/>
          <p:nvPr>
            <p:ph type="subTitle" idx="7"/>
          </p:nvPr>
        </p:nvSpPr>
        <p:spPr>
          <a:xfrm>
            <a:off x="3074775" y="3759625"/>
            <a:ext cx="2463300" cy="14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04" name="Google Shape;204;p27"/>
          <p:cNvSpPr txBox="1"/>
          <p:nvPr>
            <p:ph type="body" idx="8"/>
          </p:nvPr>
        </p:nvSpPr>
        <p:spPr>
          <a:xfrm>
            <a:off x="5873475" y="4018238"/>
            <a:ext cx="2463300" cy="6885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 panose="020F0502020204030203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Lato" panose="020F0502020204030203"/>
              <a:buChar char="■"/>
              <a:defRPr sz="1000"/>
            </a:lvl9pPr>
          </a:lstStyle>
          <a:p/>
        </p:txBody>
      </p:sp>
      <p:sp>
        <p:nvSpPr>
          <p:cNvPr id="205" name="Google Shape;205;p27"/>
          <p:cNvSpPr txBox="1"/>
          <p:nvPr>
            <p:ph type="subTitle" idx="9"/>
          </p:nvPr>
        </p:nvSpPr>
        <p:spPr>
          <a:xfrm>
            <a:off x="5873475" y="3759625"/>
            <a:ext cx="2463300" cy="14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06" name="Google Shape;206;p27"/>
          <p:cNvSpPr/>
          <p:nvPr>
            <p:ph type="pic" idx="13"/>
          </p:nvPr>
        </p:nvSpPr>
        <p:spPr>
          <a:xfrm>
            <a:off x="276075" y="2076900"/>
            <a:ext cx="2463300" cy="15702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27"/>
          <p:cNvSpPr/>
          <p:nvPr>
            <p:ph type="pic" idx="14"/>
          </p:nvPr>
        </p:nvSpPr>
        <p:spPr>
          <a:xfrm>
            <a:off x="3074775" y="2076900"/>
            <a:ext cx="2463300" cy="15702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27"/>
          <p:cNvSpPr/>
          <p:nvPr>
            <p:ph type="pic" idx="15"/>
          </p:nvPr>
        </p:nvSpPr>
        <p:spPr>
          <a:xfrm>
            <a:off x="5873475" y="2073688"/>
            <a:ext cx="2463300" cy="15702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display 3">
  <p:cSld name="CUSTOM_1_1_1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/>
          <p:nvPr/>
        </p:nvSpPr>
        <p:spPr>
          <a:xfrm>
            <a:off x="8656458" y="4815950"/>
            <a:ext cx="3360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80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</a:fld>
            <a:endParaRPr sz="800"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11" name="Google Shape;211;p28"/>
          <p:cNvSpPr txBox="1"/>
          <p:nvPr>
            <p:ph type="title"/>
          </p:nvPr>
        </p:nvSpPr>
        <p:spPr>
          <a:xfrm>
            <a:off x="837250" y="457200"/>
            <a:ext cx="68856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12" name="Google Shape;212;p28"/>
          <p:cNvSpPr txBox="1"/>
          <p:nvPr>
            <p:ph type="subTitle" idx="1"/>
          </p:nvPr>
        </p:nvSpPr>
        <p:spPr>
          <a:xfrm>
            <a:off x="276075" y="520738"/>
            <a:ext cx="336000" cy="22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Playfair Display"/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13" name="Google Shape;213;p28"/>
          <p:cNvSpPr txBox="1"/>
          <p:nvPr>
            <p:ph type="subTitle" idx="2"/>
          </p:nvPr>
        </p:nvSpPr>
        <p:spPr>
          <a:xfrm>
            <a:off x="276075" y="4815950"/>
            <a:ext cx="2010000" cy="18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 sz="8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 panose="020F0502020204030203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16" name="Google Shape;216;p29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1" name="Google Shape;221;p3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4" name="Google Shape;224;p32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25" name="Google Shape;225;p32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30" name="Google Shape;230;p34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235" name="Google Shape;235;p36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6" name="Google Shape;236;p36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7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241" name="Google Shape;241;p38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40"/>
          <p:cNvSpPr txBox="1"/>
          <p:nvPr>
            <p:ph type="subTitle" idx="1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6" name="Google Shape;246;p40"/>
          <p:cNvSpPr txBox="1"/>
          <p:nvPr>
            <p:ph type="subTitle" idx="2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7" name="Google Shape;247;p40"/>
          <p:cNvSpPr txBox="1"/>
          <p:nvPr>
            <p:ph type="subTitle" idx="3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8" name="Google Shape;248;p40"/>
          <p:cNvSpPr txBox="1"/>
          <p:nvPr>
            <p:ph type="subTitle" idx="4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9" name="Google Shape;249;p40"/>
          <p:cNvSpPr txBox="1"/>
          <p:nvPr>
            <p:ph type="subTitle" idx="5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50" name="Google Shape;250;p40"/>
          <p:cNvSpPr txBox="1"/>
          <p:nvPr>
            <p:ph type="subTitle" idx="6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, body and image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3" name="Google Shape;253;p41"/>
          <p:cNvSpPr txBox="1"/>
          <p:nvPr>
            <p:ph type="body" idx="1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54" name="Google Shape;254;p41"/>
          <p:cNvSpPr/>
          <p:nvPr>
            <p:ph type="pic" idx="2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Two big ideas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2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57" name="Google Shape;257;p42"/>
          <p:cNvSpPr txBox="1"/>
          <p:nvPr>
            <p:ph type="body" idx="1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58" name="Google Shape;258;p42"/>
          <p:cNvSpPr txBox="1"/>
          <p:nvPr>
            <p:ph type="body" idx="2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59" name="Google Shape;259;p42"/>
          <p:cNvSpPr txBox="1"/>
          <p:nvPr>
            <p:ph type="subTitle" idx="3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60" name="Google Shape;260;p42"/>
          <p:cNvSpPr txBox="1"/>
          <p:nvPr>
            <p:ph type="subTitle" idx="4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hree big ideas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 txBox="1"/>
          <p:nvPr>
            <p:ph type="body" idx="1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3" name="Google Shape;263;p43"/>
          <p:cNvSpPr txBox="1"/>
          <p:nvPr>
            <p:ph type="body" idx="2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64" name="Google Shape;264;p43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65" name="Google Shape;265;p43"/>
          <p:cNvSpPr txBox="1"/>
          <p:nvPr>
            <p:ph type="subTitle" idx="3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66" name="Google Shape;266;p43"/>
          <p:cNvSpPr txBox="1"/>
          <p:nvPr>
            <p:ph type="subTitle" idx="4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67" name="Google Shape;267;p43"/>
          <p:cNvSpPr txBox="1"/>
          <p:nvPr>
            <p:ph type="subTitle" idx="5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68" name="Google Shape;268;p43"/>
          <p:cNvSpPr txBox="1"/>
          <p:nvPr>
            <p:ph type="body" idx="6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Four big ideas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4"/>
          <p:cNvSpPr txBox="1"/>
          <p:nvPr>
            <p:ph type="body" idx="1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71" name="Google Shape;271;p44"/>
          <p:cNvSpPr txBox="1"/>
          <p:nvPr>
            <p:ph type="body" idx="2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72" name="Google Shape;272;p44"/>
          <p:cNvSpPr txBox="1"/>
          <p:nvPr>
            <p:ph type="body" idx="3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73" name="Google Shape;273;p44"/>
          <p:cNvSpPr txBox="1"/>
          <p:nvPr>
            <p:ph type="body" idx="4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74" name="Google Shape;274;p44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275" name="Google Shape;275;p44"/>
          <p:cNvSpPr txBox="1"/>
          <p:nvPr>
            <p:ph type="subTitle" idx="5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76" name="Google Shape;276;p44"/>
          <p:cNvSpPr txBox="1"/>
          <p:nvPr>
            <p:ph type="subTitle" idx="6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77" name="Google Shape;277;p44"/>
          <p:cNvSpPr txBox="1"/>
          <p:nvPr>
            <p:ph type="subTitle" idx="7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78" name="Google Shape;278;p44"/>
          <p:cNvSpPr txBox="1"/>
          <p:nvPr>
            <p:ph type="subTitle" idx="8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1" name="Google Shape;281;p45"/>
          <p:cNvSpPr/>
          <p:nvPr>
            <p:ph type="pic" idx="2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Two storyboards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6"/>
          <p:cNvSpPr txBox="1"/>
          <p:nvPr>
            <p:ph type="body" idx="1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4" name="Google Shape;284;p46"/>
          <p:cNvSpPr/>
          <p:nvPr>
            <p:ph type="pic" idx="2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285" name="Google Shape;285;p46"/>
          <p:cNvSpPr/>
          <p:nvPr>
            <p:ph type="pic" idx="3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286" name="Google Shape;286;p46"/>
          <p:cNvSpPr txBox="1"/>
          <p:nvPr>
            <p:ph type="body" idx="4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87" name="Google Shape;287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8" name="Google Shape;288;p46"/>
          <p:cNvSpPr txBox="1"/>
          <p:nvPr>
            <p:ph type="subTitle" idx="5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89" name="Google Shape;289;p46"/>
          <p:cNvSpPr txBox="1"/>
          <p:nvPr>
            <p:ph type="subTitle" idx="6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hree storyboards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7"/>
          <p:cNvSpPr txBox="1"/>
          <p:nvPr>
            <p:ph type="body" idx="1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92" name="Google Shape;292;p47"/>
          <p:cNvSpPr/>
          <p:nvPr>
            <p:ph type="pic" idx="2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93" name="Google Shape;293;p47"/>
          <p:cNvSpPr/>
          <p:nvPr>
            <p:ph type="pic" idx="3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94" name="Google Shape;294;p47"/>
          <p:cNvSpPr txBox="1"/>
          <p:nvPr>
            <p:ph type="body" idx="4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95" name="Google Shape;295;p47"/>
          <p:cNvSpPr/>
          <p:nvPr>
            <p:ph type="pic" idx="5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96" name="Google Shape;296;p47"/>
          <p:cNvSpPr txBox="1"/>
          <p:nvPr>
            <p:ph type="body" idx="6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97" name="Google Shape;297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8" name="Google Shape;298;p47"/>
          <p:cNvSpPr txBox="1"/>
          <p:nvPr>
            <p:ph type="subTitle" idx="7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99" name="Google Shape;299;p47"/>
          <p:cNvSpPr txBox="1"/>
          <p:nvPr>
            <p:ph type="subTitle" idx="8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00" name="Google Shape;300;p47"/>
          <p:cNvSpPr txBox="1"/>
          <p:nvPr>
            <p:ph type="subTitle" idx="9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Image only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8"/>
          <p:cNvSpPr/>
          <p:nvPr>
            <p:ph type="pic" idx="2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Image grid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9"/>
          <p:cNvSpPr/>
          <p:nvPr>
            <p:ph type="pic" idx="2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05" name="Google Shape;305;p49"/>
          <p:cNvSpPr/>
          <p:nvPr>
            <p:ph type="pic" idx="3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06" name="Google Shape;306;p49"/>
          <p:cNvSpPr/>
          <p:nvPr>
            <p:ph type="pic" idx="4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07" name="Google Shape;307;p49"/>
          <p:cNvSpPr/>
          <p:nvPr>
            <p:ph type="pic" idx="5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08" name="Google Shape;308;p49"/>
          <p:cNvSpPr/>
          <p:nvPr>
            <p:ph type="pic" idx="6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09" name="Google Shape;309;p49"/>
          <p:cNvSpPr/>
          <p:nvPr>
            <p:ph type="pic" idx="7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10" name="Google Shape;310;p49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11" name="Google Shape;311;p49"/>
          <p:cNvSpPr/>
          <p:nvPr>
            <p:ph type="pic" idx="8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12" name="Google Shape;312;p49"/>
          <p:cNvSpPr/>
          <p:nvPr>
            <p:ph type="pic" idx="9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313" name="Google Shape;313;p49"/>
          <p:cNvSpPr/>
          <p:nvPr>
            <p:ph type="pic" idx="13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Promotions">
  <p:cSld name="BLANK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1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20" name="Google Shape;320;p51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pic>
        <p:nvPicPr>
          <p:cNvPr id="321" name="Google Shape;321;p51" descr="A portrait of a smiling woman in casual attire. "/>
          <p:cNvPicPr preferRelativeResize="0"/>
          <p:nvPr/>
        </p:nvPicPr>
        <p:blipFill rotWithShape="1">
          <a:blip r:embed="rId2"/>
          <a:srcRect l="26958" r="35833" b="23378"/>
          <a:stretch>
            <a:fillRect/>
          </a:stretch>
        </p:blipFill>
        <p:spPr>
          <a:xfrm>
            <a:off x="284700" y="1847700"/>
            <a:ext cx="2055000" cy="2820900"/>
          </a:xfrm>
          <a:prstGeom prst="roundRect">
            <a:avLst>
              <a:gd name="adj" fmla="val 15597"/>
            </a:avLst>
          </a:prstGeom>
          <a:noFill/>
          <a:ln>
            <a:noFill/>
          </a:ln>
        </p:spPr>
      </p:pic>
      <p:pic>
        <p:nvPicPr>
          <p:cNvPr id="322" name="Google Shape;322;p51" descr="A confident man stands with his arms crossed in front of a white background. "/>
          <p:cNvPicPr preferRelativeResize="0"/>
          <p:nvPr/>
        </p:nvPicPr>
        <p:blipFill rotWithShape="1">
          <a:blip r:embed="rId3"/>
          <a:srcRect l="28621" r="23422" b="1225"/>
          <a:stretch>
            <a:fillRect/>
          </a:stretch>
        </p:blipFill>
        <p:spPr>
          <a:xfrm>
            <a:off x="4629476" y="1847700"/>
            <a:ext cx="2055000" cy="2820900"/>
          </a:xfrm>
          <a:prstGeom prst="roundRect">
            <a:avLst>
              <a:gd name="adj" fmla="val 15616"/>
            </a:avLst>
          </a:prstGeom>
          <a:noFill/>
          <a:ln>
            <a:noFill/>
          </a:ln>
        </p:spPr>
      </p:pic>
      <p:sp>
        <p:nvSpPr>
          <p:cNvPr id="323" name="Google Shape;323;p51"/>
          <p:cNvSpPr txBox="1"/>
          <p:nvPr>
            <p:ph type="title"/>
          </p:nvPr>
        </p:nvSpPr>
        <p:spPr>
          <a:xfrm>
            <a:off x="284700" y="598950"/>
            <a:ext cx="6615900" cy="450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nstrument Sans"/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  <p:sp>
        <p:nvSpPr>
          <p:cNvPr id="324" name="Google Shape;324;p51"/>
          <p:cNvSpPr txBox="1"/>
          <p:nvPr>
            <p:ph type="subTitle" idx="3"/>
          </p:nvPr>
        </p:nvSpPr>
        <p:spPr>
          <a:xfrm>
            <a:off x="2541625" y="2578075"/>
            <a:ext cx="1796700" cy="3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5" name="Google Shape;325;p51"/>
          <p:cNvSpPr txBox="1"/>
          <p:nvPr>
            <p:ph type="subTitle" idx="4"/>
          </p:nvPr>
        </p:nvSpPr>
        <p:spPr>
          <a:xfrm>
            <a:off x="2640775" y="2819575"/>
            <a:ext cx="1485600" cy="4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51"/>
          <p:cNvSpPr txBox="1"/>
          <p:nvPr>
            <p:ph type="subTitle" idx="5"/>
          </p:nvPr>
        </p:nvSpPr>
        <p:spPr>
          <a:xfrm>
            <a:off x="6895261" y="2578075"/>
            <a:ext cx="1796700" cy="3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7" name="Google Shape;327;p51"/>
          <p:cNvSpPr txBox="1"/>
          <p:nvPr>
            <p:ph type="subTitle" idx="6"/>
          </p:nvPr>
        </p:nvSpPr>
        <p:spPr>
          <a:xfrm>
            <a:off x="6895261" y="2819575"/>
            <a:ext cx="1485600" cy="4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8" name="Google Shape;328;p51"/>
          <p:cNvSpPr txBox="1"/>
          <p:nvPr>
            <p:ph type="subTitle" idx="7"/>
          </p:nvPr>
        </p:nvSpPr>
        <p:spPr>
          <a:xfrm>
            <a:off x="2541000" y="3617250"/>
            <a:ext cx="18999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strument Sans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29" name="Google Shape;329;p51"/>
          <p:cNvSpPr txBox="1"/>
          <p:nvPr>
            <p:ph type="subTitle" idx="8"/>
          </p:nvPr>
        </p:nvSpPr>
        <p:spPr>
          <a:xfrm>
            <a:off x="6886656" y="3627975"/>
            <a:ext cx="18999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Instrument Sans"/>
              <a:buNone/>
              <a:defRPr sz="1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Instrument Sans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30" name="Google Shape;330;p51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BLANK_2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 txBox="1"/>
          <p:nvPr>
            <p:ph type="title"/>
          </p:nvPr>
        </p:nvSpPr>
        <p:spPr>
          <a:xfrm>
            <a:off x="291800" y="465200"/>
            <a:ext cx="5666400" cy="2047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grpSp>
        <p:nvGrpSpPr>
          <p:cNvPr id="333" name="Google Shape;333;p52"/>
          <p:cNvGrpSpPr/>
          <p:nvPr/>
        </p:nvGrpSpPr>
        <p:grpSpPr>
          <a:xfrm>
            <a:off x="5689900" y="0"/>
            <a:ext cx="2908801" cy="5143500"/>
            <a:chOff x="5689900" y="0"/>
            <a:chExt cx="2908801" cy="5143500"/>
          </a:xfrm>
        </p:grpSpPr>
        <p:pic>
          <p:nvPicPr>
            <p:cNvPr id="334" name="Google Shape;334;p52"/>
            <p:cNvPicPr preferRelativeResize="0"/>
            <p:nvPr/>
          </p:nvPicPr>
          <p:blipFill rotWithShape="1">
            <a:blip r:embed="rId2"/>
            <a:srcRect b="18778"/>
            <a:stretch>
              <a:fillRect/>
            </a:stretch>
          </p:blipFill>
          <p:spPr>
            <a:xfrm>
              <a:off x="5689900" y="2780975"/>
              <a:ext cx="2908800" cy="2362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52"/>
            <p:cNvPicPr preferRelativeResize="0"/>
            <p:nvPr/>
          </p:nvPicPr>
          <p:blipFill rotWithShape="1">
            <a:blip r:embed="rId3"/>
            <a:srcRect t="25728"/>
            <a:stretch>
              <a:fillRect/>
            </a:stretch>
          </p:blipFill>
          <p:spPr>
            <a:xfrm>
              <a:off x="5689900" y="0"/>
              <a:ext cx="2908800" cy="216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Google Shape;336;p5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689900" y="960725"/>
              <a:ext cx="2908800" cy="290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BLANK_2_1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3"/>
          <p:cNvSpPr/>
          <p:nvPr/>
        </p:nvSpPr>
        <p:spPr>
          <a:xfrm>
            <a:off x="608106" y="3907013"/>
            <a:ext cx="571200" cy="57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339" name="Google Shape;339;p53"/>
          <p:cNvSpPr/>
          <p:nvPr>
            <p:ph type="pic" idx="2"/>
          </p:nvPr>
        </p:nvSpPr>
        <p:spPr>
          <a:xfrm>
            <a:off x="598225" y="3900375"/>
            <a:ext cx="571200" cy="571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40" name="Google Shape;340;p53"/>
          <p:cNvSpPr txBox="1"/>
          <p:nvPr>
            <p:ph type="title"/>
          </p:nvPr>
        </p:nvSpPr>
        <p:spPr>
          <a:xfrm>
            <a:off x="291800" y="465200"/>
            <a:ext cx="5666400" cy="2047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nstrument Sans SemiBold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1" name="Google Shape;341;p53"/>
          <p:cNvSpPr txBox="1"/>
          <p:nvPr>
            <p:ph type="subTitle" idx="1"/>
          </p:nvPr>
        </p:nvSpPr>
        <p:spPr>
          <a:xfrm>
            <a:off x="1416800" y="3864575"/>
            <a:ext cx="2908800" cy="30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2" name="Google Shape;342;p53"/>
          <p:cNvSpPr txBox="1"/>
          <p:nvPr>
            <p:ph type="subTitle" idx="3"/>
          </p:nvPr>
        </p:nvSpPr>
        <p:spPr>
          <a:xfrm>
            <a:off x="1416800" y="4185969"/>
            <a:ext cx="2908800" cy="30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Instrument Sans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grpSp>
        <p:nvGrpSpPr>
          <p:cNvPr id="343" name="Google Shape;343;p53"/>
          <p:cNvGrpSpPr/>
          <p:nvPr/>
        </p:nvGrpSpPr>
        <p:grpSpPr>
          <a:xfrm>
            <a:off x="5689900" y="0"/>
            <a:ext cx="2908801" cy="5143500"/>
            <a:chOff x="5689900" y="0"/>
            <a:chExt cx="2908801" cy="5143500"/>
          </a:xfrm>
        </p:grpSpPr>
        <p:pic>
          <p:nvPicPr>
            <p:cNvPr id="344" name="Google Shape;344;p53"/>
            <p:cNvPicPr preferRelativeResize="0"/>
            <p:nvPr/>
          </p:nvPicPr>
          <p:blipFill rotWithShape="1">
            <a:blip r:embed="rId2"/>
            <a:srcRect b="18778"/>
            <a:stretch>
              <a:fillRect/>
            </a:stretch>
          </p:blipFill>
          <p:spPr>
            <a:xfrm>
              <a:off x="5689900" y="2780975"/>
              <a:ext cx="2908800" cy="2362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53"/>
            <p:cNvPicPr preferRelativeResize="0"/>
            <p:nvPr/>
          </p:nvPicPr>
          <p:blipFill rotWithShape="1">
            <a:blip r:embed="rId3"/>
            <a:srcRect t="25728"/>
            <a:stretch>
              <a:fillRect/>
            </a:stretch>
          </p:blipFill>
          <p:spPr>
            <a:xfrm>
              <a:off x="5689900" y="0"/>
              <a:ext cx="2908800" cy="216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53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5689900" y="960725"/>
              <a:ext cx="2908800" cy="290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Alt 4 elements">
  <p:cSld name="BLANK_1_1_1_1_1_1_1_1_1_1_1_2">
    <p:bg>
      <p:bgPr>
        <a:solidFill>
          <a:schemeClr val="dk2"/>
        </a:solidFill>
        <a:effectLst/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54"/>
          <p:cNvPicPr preferRelativeResize="0"/>
          <p:nvPr/>
        </p:nvPicPr>
        <p:blipFill rotWithShape="1">
          <a:blip r:embed="rId2"/>
          <a:srcRect t="12335" r="33444" b="31415"/>
          <a:stretch>
            <a:fillRect/>
          </a:stretch>
        </p:blipFill>
        <p:spPr>
          <a:xfrm>
            <a:off x="3058325" y="0"/>
            <a:ext cx="6085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4"/>
          <p:cNvSpPr txBox="1"/>
          <p:nvPr>
            <p:ph type="body" idx="1"/>
          </p:nvPr>
        </p:nvSpPr>
        <p:spPr>
          <a:xfrm>
            <a:off x="4628175" y="2623228"/>
            <a:ext cx="2055000" cy="1281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0" name="Google Shape;350;p54"/>
          <p:cNvSpPr txBox="1"/>
          <p:nvPr>
            <p:ph type="body" idx="2"/>
          </p:nvPr>
        </p:nvSpPr>
        <p:spPr>
          <a:xfrm>
            <a:off x="6801875" y="2623228"/>
            <a:ext cx="2055000" cy="1281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1" name="Google Shape;351;p54"/>
          <p:cNvSpPr txBox="1"/>
          <p:nvPr>
            <p:ph type="body" idx="3"/>
          </p:nvPr>
        </p:nvSpPr>
        <p:spPr>
          <a:xfrm>
            <a:off x="280875" y="2623228"/>
            <a:ext cx="2055000" cy="1281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2" name="Google Shape;352;p54"/>
          <p:cNvSpPr txBox="1"/>
          <p:nvPr>
            <p:ph type="body" idx="4"/>
          </p:nvPr>
        </p:nvSpPr>
        <p:spPr>
          <a:xfrm>
            <a:off x="2454525" y="2623228"/>
            <a:ext cx="2055000" cy="1281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●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○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■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●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○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■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●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○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strument Sans Medium"/>
              <a:buChar char="■"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53" name="Google Shape;353;p54"/>
          <p:cNvSpPr txBox="1"/>
          <p:nvPr>
            <p:ph type="subTitle" idx="5"/>
          </p:nvPr>
        </p:nvSpPr>
        <p:spPr>
          <a:xfrm>
            <a:off x="289100" y="4018750"/>
            <a:ext cx="20550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4" name="Google Shape;354;p54"/>
          <p:cNvSpPr txBox="1"/>
          <p:nvPr>
            <p:ph type="subTitle" idx="6"/>
          </p:nvPr>
        </p:nvSpPr>
        <p:spPr>
          <a:xfrm>
            <a:off x="2459475" y="4018750"/>
            <a:ext cx="20550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54"/>
          <p:cNvSpPr txBox="1"/>
          <p:nvPr>
            <p:ph type="subTitle" idx="7"/>
          </p:nvPr>
        </p:nvSpPr>
        <p:spPr>
          <a:xfrm>
            <a:off x="4629100" y="4018750"/>
            <a:ext cx="20550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54"/>
          <p:cNvSpPr txBox="1"/>
          <p:nvPr>
            <p:ph type="subTitle" idx="8"/>
          </p:nvPr>
        </p:nvSpPr>
        <p:spPr>
          <a:xfrm>
            <a:off x="6807639" y="4018750"/>
            <a:ext cx="20550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54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358" name="Google Shape;358;p54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359" name="Google Shape;359;p54"/>
          <p:cNvSpPr txBox="1"/>
          <p:nvPr>
            <p:ph type="subTitle" idx="9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0" name="Google Shape;360;p54"/>
          <p:cNvSpPr txBox="1"/>
          <p:nvPr>
            <p:ph type="subTitle" idx="1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1" name="Google Shape;361;p54"/>
          <p:cNvSpPr txBox="1"/>
          <p:nvPr>
            <p:ph type="subTitle" idx="14"/>
          </p:nvPr>
        </p:nvSpPr>
        <p:spPr>
          <a:xfrm>
            <a:off x="282950" y="2144530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2" name="Google Shape;362;p54"/>
          <p:cNvSpPr txBox="1"/>
          <p:nvPr>
            <p:ph type="subTitle" idx="15"/>
          </p:nvPr>
        </p:nvSpPr>
        <p:spPr>
          <a:xfrm>
            <a:off x="2456213" y="2144530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3" name="Google Shape;363;p54"/>
          <p:cNvSpPr txBox="1"/>
          <p:nvPr>
            <p:ph type="subTitle" idx="16"/>
          </p:nvPr>
        </p:nvSpPr>
        <p:spPr>
          <a:xfrm>
            <a:off x="4629025" y="2144530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4" name="Google Shape;364;p54"/>
          <p:cNvSpPr txBox="1"/>
          <p:nvPr>
            <p:ph type="subTitle" idx="17"/>
          </p:nvPr>
        </p:nvSpPr>
        <p:spPr>
          <a:xfrm>
            <a:off x="6801875" y="2144530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Alt 6 elements">
  <p:cSld name="BLANK_1_1_1_1_1_1_1_1_1_1_1_2_1">
    <p:bg>
      <p:bgPr>
        <a:solidFill>
          <a:schemeClr val="dk2"/>
        </a:solidFill>
        <a:effectLst/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55"/>
          <p:cNvPicPr preferRelativeResize="0"/>
          <p:nvPr/>
        </p:nvPicPr>
        <p:blipFill rotWithShape="1">
          <a:blip r:embed="rId2"/>
          <a:srcRect t="12335" r="33444" b="31415"/>
          <a:stretch>
            <a:fillRect/>
          </a:stretch>
        </p:blipFill>
        <p:spPr>
          <a:xfrm>
            <a:off x="3058325" y="0"/>
            <a:ext cx="6085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55"/>
          <p:cNvSpPr txBox="1"/>
          <p:nvPr>
            <p:ph type="body" idx="1"/>
          </p:nvPr>
        </p:nvSpPr>
        <p:spPr>
          <a:xfrm>
            <a:off x="281050" y="2623225"/>
            <a:ext cx="1363500" cy="1323600"/>
          </a:xfrm>
          <a:prstGeom prst="rect">
            <a:avLst/>
          </a:prstGeom>
        </p:spPr>
        <p:txBody>
          <a:bodyPr spcFirstLastPara="1" wrap="square" lIns="137150" tIns="91425" rIns="90250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8" name="Google Shape;368;p55"/>
          <p:cNvSpPr txBox="1"/>
          <p:nvPr>
            <p:ph type="body" idx="2"/>
          </p:nvPr>
        </p:nvSpPr>
        <p:spPr>
          <a:xfrm>
            <a:off x="1721100" y="2623225"/>
            <a:ext cx="1372500" cy="1323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69" name="Google Shape;369;p55"/>
          <p:cNvSpPr txBox="1"/>
          <p:nvPr>
            <p:ph type="body" idx="3"/>
          </p:nvPr>
        </p:nvSpPr>
        <p:spPr>
          <a:xfrm>
            <a:off x="3166974" y="2623225"/>
            <a:ext cx="1372500" cy="1323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0" name="Google Shape;370;p55"/>
          <p:cNvSpPr txBox="1"/>
          <p:nvPr>
            <p:ph type="body" idx="4"/>
          </p:nvPr>
        </p:nvSpPr>
        <p:spPr>
          <a:xfrm>
            <a:off x="4608100" y="2623225"/>
            <a:ext cx="1372500" cy="1323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1" name="Google Shape;371;p55"/>
          <p:cNvSpPr txBox="1"/>
          <p:nvPr>
            <p:ph type="body" idx="5"/>
          </p:nvPr>
        </p:nvSpPr>
        <p:spPr>
          <a:xfrm>
            <a:off x="6053974" y="2623225"/>
            <a:ext cx="1372500" cy="1323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2" name="Google Shape;372;p55"/>
          <p:cNvSpPr txBox="1"/>
          <p:nvPr>
            <p:ph type="body" idx="6"/>
          </p:nvPr>
        </p:nvSpPr>
        <p:spPr>
          <a:xfrm>
            <a:off x="7495100" y="2623225"/>
            <a:ext cx="1372500" cy="1323600"/>
          </a:xfrm>
          <a:prstGeom prst="rect">
            <a:avLst/>
          </a:prstGeom>
        </p:spPr>
        <p:txBody>
          <a:bodyPr spcFirstLastPara="1" wrap="square" lIns="137150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●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○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Medium"/>
              <a:buChar char="■"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3" name="Google Shape;373;p55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374" name="Google Shape;374;p55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5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375" name="Google Shape;375;p55"/>
          <p:cNvSpPr txBox="1"/>
          <p:nvPr>
            <p:ph type="subTitle" idx="7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6" name="Google Shape;376;p55"/>
          <p:cNvSpPr txBox="1"/>
          <p:nvPr>
            <p:ph type="subTitle" idx="8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7" name="Google Shape;377;p55"/>
          <p:cNvSpPr txBox="1"/>
          <p:nvPr>
            <p:ph type="subTitle" idx="9"/>
          </p:nvPr>
        </p:nvSpPr>
        <p:spPr>
          <a:xfrm>
            <a:off x="282950" y="2148761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8" name="Google Shape;378;p55"/>
          <p:cNvSpPr txBox="1"/>
          <p:nvPr>
            <p:ph type="subTitle" idx="13"/>
          </p:nvPr>
        </p:nvSpPr>
        <p:spPr>
          <a:xfrm>
            <a:off x="1724950" y="2148761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79" name="Google Shape;379;p55"/>
          <p:cNvSpPr txBox="1"/>
          <p:nvPr>
            <p:ph type="subTitle" idx="14"/>
          </p:nvPr>
        </p:nvSpPr>
        <p:spPr>
          <a:xfrm>
            <a:off x="3166525" y="2148761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80" name="Google Shape;380;p55"/>
          <p:cNvSpPr txBox="1"/>
          <p:nvPr>
            <p:ph type="subTitle" idx="15"/>
          </p:nvPr>
        </p:nvSpPr>
        <p:spPr>
          <a:xfrm>
            <a:off x="4607875" y="2148761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81" name="Google Shape;381;p55"/>
          <p:cNvSpPr txBox="1"/>
          <p:nvPr>
            <p:ph type="subTitle" idx="16"/>
          </p:nvPr>
        </p:nvSpPr>
        <p:spPr>
          <a:xfrm>
            <a:off x="6049225" y="2148761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82" name="Google Shape;382;p55"/>
          <p:cNvSpPr txBox="1"/>
          <p:nvPr>
            <p:ph type="subTitle" idx="17"/>
          </p:nvPr>
        </p:nvSpPr>
        <p:spPr>
          <a:xfrm>
            <a:off x="7490575" y="2148761"/>
            <a:ext cx="900900" cy="312600"/>
          </a:xfrm>
          <a:prstGeom prst="rect">
            <a:avLst/>
          </a:prstGeom>
          <a:noFill/>
        </p:spPr>
        <p:txBody>
          <a:bodyPr spcFirstLastPara="1" wrap="square" lIns="13715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 Medium"/>
              <a:buNone/>
              <a:defRPr>
                <a:solidFill>
                  <a:schemeClr val="lt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83" name="Google Shape;383;p55"/>
          <p:cNvSpPr txBox="1"/>
          <p:nvPr>
            <p:ph type="subTitle" idx="18"/>
          </p:nvPr>
        </p:nvSpPr>
        <p:spPr>
          <a:xfrm>
            <a:off x="289100" y="4018750"/>
            <a:ext cx="13635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55"/>
          <p:cNvSpPr txBox="1"/>
          <p:nvPr>
            <p:ph type="subTitle" idx="19"/>
          </p:nvPr>
        </p:nvSpPr>
        <p:spPr>
          <a:xfrm>
            <a:off x="1728038" y="4018750"/>
            <a:ext cx="13635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5" name="Google Shape;385;p55"/>
          <p:cNvSpPr txBox="1"/>
          <p:nvPr>
            <p:ph type="subTitle" idx="20"/>
          </p:nvPr>
        </p:nvSpPr>
        <p:spPr>
          <a:xfrm>
            <a:off x="3168063" y="4018750"/>
            <a:ext cx="13635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55"/>
          <p:cNvSpPr txBox="1"/>
          <p:nvPr>
            <p:ph type="subTitle" idx="21"/>
          </p:nvPr>
        </p:nvSpPr>
        <p:spPr>
          <a:xfrm>
            <a:off x="4608638" y="4018750"/>
            <a:ext cx="13635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7" name="Google Shape;387;p55"/>
          <p:cNvSpPr txBox="1"/>
          <p:nvPr>
            <p:ph type="subTitle" idx="22"/>
          </p:nvPr>
        </p:nvSpPr>
        <p:spPr>
          <a:xfrm>
            <a:off x="6051325" y="4018750"/>
            <a:ext cx="13635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55"/>
          <p:cNvSpPr txBox="1"/>
          <p:nvPr>
            <p:ph type="subTitle" idx="23"/>
          </p:nvPr>
        </p:nvSpPr>
        <p:spPr>
          <a:xfrm>
            <a:off x="7490350" y="4018750"/>
            <a:ext cx="1363500" cy="498600"/>
          </a:xfrm>
          <a:prstGeom prst="rect">
            <a:avLst/>
          </a:prstGeom>
        </p:spPr>
        <p:txBody>
          <a:bodyPr spcFirstLastPara="1" wrap="square" lIns="137150" tIns="0" rIns="13715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s">
  <p:cSld name="BLANK_1_1_1_1_1_1_1_1_1_1_1_2_1_1">
    <p:bg>
      <p:bgPr>
        <a:solidFill>
          <a:schemeClr val="dk2"/>
        </a:solidFill>
        <a:effectLst/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6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391" name="Google Shape;391;p56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392" name="Google Shape;392;p56"/>
          <p:cNvSpPr/>
          <p:nvPr>
            <p:ph type="pic" idx="2"/>
          </p:nvPr>
        </p:nvSpPr>
        <p:spPr>
          <a:xfrm>
            <a:off x="477231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3" name="Google Shape;393;p56"/>
          <p:cNvSpPr/>
          <p:nvPr>
            <p:ph type="pic" idx="3"/>
          </p:nvPr>
        </p:nvSpPr>
        <p:spPr>
          <a:xfrm>
            <a:off x="1867356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4" name="Google Shape;394;p56"/>
          <p:cNvSpPr/>
          <p:nvPr>
            <p:ph type="pic" idx="4"/>
          </p:nvPr>
        </p:nvSpPr>
        <p:spPr>
          <a:xfrm>
            <a:off x="3257481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5" name="Google Shape;395;p56"/>
          <p:cNvSpPr/>
          <p:nvPr>
            <p:ph type="pic" idx="5"/>
          </p:nvPr>
        </p:nvSpPr>
        <p:spPr>
          <a:xfrm>
            <a:off x="4647606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6" name="Google Shape;396;p56"/>
          <p:cNvSpPr/>
          <p:nvPr>
            <p:ph type="pic" idx="6"/>
          </p:nvPr>
        </p:nvSpPr>
        <p:spPr>
          <a:xfrm>
            <a:off x="6037732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7" name="Google Shape;397;p56"/>
          <p:cNvSpPr/>
          <p:nvPr>
            <p:ph type="pic" idx="7"/>
          </p:nvPr>
        </p:nvSpPr>
        <p:spPr>
          <a:xfrm>
            <a:off x="7427857" y="2396357"/>
            <a:ext cx="1243500" cy="1243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98" name="Google Shape;398;p56"/>
          <p:cNvSpPr txBox="1"/>
          <p:nvPr>
            <p:ph type="body" idx="1"/>
          </p:nvPr>
        </p:nvSpPr>
        <p:spPr>
          <a:xfrm>
            <a:off x="475200" y="3765475"/>
            <a:ext cx="1243500" cy="58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399" name="Google Shape;399;p56"/>
          <p:cNvSpPr txBox="1"/>
          <p:nvPr>
            <p:ph type="body" idx="8"/>
          </p:nvPr>
        </p:nvSpPr>
        <p:spPr>
          <a:xfrm>
            <a:off x="1865730" y="3765475"/>
            <a:ext cx="1243500" cy="58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 algn="ctr">
              <a:spcBef>
                <a:spcPts val="80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 algn="ctr">
              <a:spcBef>
                <a:spcPts val="800"/>
              </a:spcBef>
              <a:spcAft>
                <a:spcPts val="80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0" name="Google Shape;400;p56"/>
          <p:cNvSpPr txBox="1"/>
          <p:nvPr>
            <p:ph type="body" idx="9"/>
          </p:nvPr>
        </p:nvSpPr>
        <p:spPr>
          <a:xfrm>
            <a:off x="3256260" y="3765475"/>
            <a:ext cx="1243500" cy="58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1" name="Google Shape;401;p56"/>
          <p:cNvSpPr txBox="1"/>
          <p:nvPr>
            <p:ph type="body" idx="13"/>
          </p:nvPr>
        </p:nvSpPr>
        <p:spPr>
          <a:xfrm>
            <a:off x="4646790" y="3765475"/>
            <a:ext cx="1243500" cy="58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2" name="Google Shape;402;p56"/>
          <p:cNvSpPr txBox="1"/>
          <p:nvPr>
            <p:ph type="body" idx="14"/>
          </p:nvPr>
        </p:nvSpPr>
        <p:spPr>
          <a:xfrm>
            <a:off x="6037320" y="3765475"/>
            <a:ext cx="1243500" cy="58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3" name="Google Shape;403;p56"/>
          <p:cNvSpPr txBox="1"/>
          <p:nvPr>
            <p:ph type="body" idx="15"/>
          </p:nvPr>
        </p:nvSpPr>
        <p:spPr>
          <a:xfrm>
            <a:off x="7427850" y="3765475"/>
            <a:ext cx="1243500" cy="58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4" name="Google Shape;404;p56"/>
          <p:cNvSpPr txBox="1"/>
          <p:nvPr>
            <p:ph type="subTitle" idx="16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05" name="Google Shape;405;p56"/>
          <p:cNvSpPr txBox="1"/>
          <p:nvPr>
            <p:ph type="subTitle" idx="17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s 2">
  <p:cSld name="BLANK_1_1_1_1_1_1_1_1_1_1_1_2_1_1_1">
    <p:bg>
      <p:bgPr>
        <a:solidFill>
          <a:schemeClr val="lt2"/>
        </a:solidFill>
        <a:effectLst/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7"/>
          <p:cNvSpPr txBox="1"/>
          <p:nvPr>
            <p:ph type="title"/>
          </p:nvPr>
        </p:nvSpPr>
        <p:spPr>
          <a:xfrm>
            <a:off x="292597" y="474750"/>
            <a:ext cx="63903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408" name="Google Shape;408;p57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409" name="Google Shape;409;p57"/>
          <p:cNvSpPr txBox="1"/>
          <p:nvPr>
            <p:ph type="body" idx="1"/>
          </p:nvPr>
        </p:nvSpPr>
        <p:spPr>
          <a:xfrm>
            <a:off x="282017" y="2832891"/>
            <a:ext cx="1307700" cy="54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0" name="Google Shape;410;p57"/>
          <p:cNvSpPr txBox="1"/>
          <p:nvPr>
            <p:ph type="body" idx="2"/>
          </p:nvPr>
        </p:nvSpPr>
        <p:spPr>
          <a:xfrm>
            <a:off x="1735443" y="2832891"/>
            <a:ext cx="1307700" cy="54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1" name="Google Shape;411;p57"/>
          <p:cNvSpPr txBox="1"/>
          <p:nvPr>
            <p:ph type="body" idx="3"/>
          </p:nvPr>
        </p:nvSpPr>
        <p:spPr>
          <a:xfrm>
            <a:off x="3188870" y="2832891"/>
            <a:ext cx="1307700" cy="54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2" name="Google Shape;412;p57"/>
          <p:cNvSpPr txBox="1"/>
          <p:nvPr>
            <p:ph type="body" idx="4"/>
          </p:nvPr>
        </p:nvSpPr>
        <p:spPr>
          <a:xfrm>
            <a:off x="4642297" y="2832891"/>
            <a:ext cx="1307700" cy="54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3" name="Google Shape;413;p57"/>
          <p:cNvSpPr txBox="1"/>
          <p:nvPr>
            <p:ph type="body" idx="5"/>
          </p:nvPr>
        </p:nvSpPr>
        <p:spPr>
          <a:xfrm>
            <a:off x="6095723" y="2832891"/>
            <a:ext cx="1307700" cy="54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4" name="Google Shape;414;p57"/>
          <p:cNvSpPr txBox="1"/>
          <p:nvPr>
            <p:ph type="body" idx="6"/>
          </p:nvPr>
        </p:nvSpPr>
        <p:spPr>
          <a:xfrm>
            <a:off x="7549150" y="2832891"/>
            <a:ext cx="1307700" cy="54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●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○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 Medium"/>
              <a:buChar char="■"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5" name="Google Shape;415;p57"/>
          <p:cNvSpPr txBox="1"/>
          <p:nvPr>
            <p:ph type="subTitle" idx="7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6" name="Google Shape;416;p57"/>
          <p:cNvSpPr txBox="1"/>
          <p:nvPr>
            <p:ph type="subTitle" idx="8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17" name="Google Shape;417;p57"/>
          <p:cNvSpPr/>
          <p:nvPr>
            <p:ph type="pic" idx="9"/>
          </p:nvPr>
        </p:nvSpPr>
        <p:spPr>
          <a:xfrm>
            <a:off x="282017" y="1446074"/>
            <a:ext cx="13077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18" name="Google Shape;418;p57"/>
          <p:cNvSpPr/>
          <p:nvPr>
            <p:ph type="pic" idx="13"/>
          </p:nvPr>
        </p:nvSpPr>
        <p:spPr>
          <a:xfrm>
            <a:off x="1735443" y="1446074"/>
            <a:ext cx="13077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19" name="Google Shape;419;p57"/>
          <p:cNvSpPr/>
          <p:nvPr>
            <p:ph type="pic" idx="14"/>
          </p:nvPr>
        </p:nvSpPr>
        <p:spPr>
          <a:xfrm>
            <a:off x="3188870" y="1446074"/>
            <a:ext cx="13077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20" name="Google Shape;420;p57"/>
          <p:cNvSpPr/>
          <p:nvPr>
            <p:ph type="pic" idx="15"/>
          </p:nvPr>
        </p:nvSpPr>
        <p:spPr>
          <a:xfrm>
            <a:off x="4642297" y="1446074"/>
            <a:ext cx="13077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21" name="Google Shape;421;p57"/>
          <p:cNvSpPr/>
          <p:nvPr>
            <p:ph type="pic" idx="16"/>
          </p:nvPr>
        </p:nvSpPr>
        <p:spPr>
          <a:xfrm>
            <a:off x="6095723" y="1446074"/>
            <a:ext cx="13077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22" name="Google Shape;422;p57"/>
          <p:cNvSpPr/>
          <p:nvPr>
            <p:ph type="pic" idx="17"/>
          </p:nvPr>
        </p:nvSpPr>
        <p:spPr>
          <a:xfrm>
            <a:off x="7549150" y="1446074"/>
            <a:ext cx="13077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423" name="Google Shape;423;p57"/>
          <p:cNvSpPr txBox="1"/>
          <p:nvPr>
            <p:ph type="body" idx="18"/>
          </p:nvPr>
        </p:nvSpPr>
        <p:spPr>
          <a:xfrm>
            <a:off x="279292" y="3564958"/>
            <a:ext cx="13077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24" name="Google Shape;424;p57"/>
          <p:cNvSpPr txBox="1"/>
          <p:nvPr>
            <p:ph type="body" idx="19"/>
          </p:nvPr>
        </p:nvSpPr>
        <p:spPr>
          <a:xfrm>
            <a:off x="1732718" y="3564958"/>
            <a:ext cx="13077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25" name="Google Shape;425;p57"/>
          <p:cNvSpPr txBox="1"/>
          <p:nvPr>
            <p:ph type="body" idx="20"/>
          </p:nvPr>
        </p:nvSpPr>
        <p:spPr>
          <a:xfrm>
            <a:off x="3186145" y="3564958"/>
            <a:ext cx="13077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26" name="Google Shape;426;p57"/>
          <p:cNvSpPr txBox="1"/>
          <p:nvPr>
            <p:ph type="body" idx="21"/>
          </p:nvPr>
        </p:nvSpPr>
        <p:spPr>
          <a:xfrm>
            <a:off x="4639572" y="3564958"/>
            <a:ext cx="13077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27" name="Google Shape;427;p57"/>
          <p:cNvSpPr txBox="1"/>
          <p:nvPr>
            <p:ph type="body" idx="22"/>
          </p:nvPr>
        </p:nvSpPr>
        <p:spPr>
          <a:xfrm>
            <a:off x="6092998" y="3564958"/>
            <a:ext cx="13077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28" name="Google Shape;428;p57"/>
          <p:cNvSpPr txBox="1"/>
          <p:nvPr>
            <p:ph type="body" idx="23"/>
          </p:nvPr>
        </p:nvSpPr>
        <p:spPr>
          <a:xfrm>
            <a:off x="7546425" y="3564958"/>
            <a:ext cx="1307700" cy="108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1">
  <p:cSld name="CUSTOM_4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8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31" name="Google Shape;431;p58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32" name="Google Shape;432;p58"/>
          <p:cNvSpPr txBox="1"/>
          <p:nvPr>
            <p:ph type="body" idx="3"/>
          </p:nvPr>
        </p:nvSpPr>
        <p:spPr>
          <a:xfrm>
            <a:off x="360300" y="2181900"/>
            <a:ext cx="8496600" cy="2486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marL="914400" lvl="1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marL="1371600" lvl="2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marL="1828800" lvl="3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marL="2286000" lvl="4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marL="2743200" lvl="5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marL="3200400" lvl="6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marL="3657600" lvl="7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marL="4114800" lvl="8" indent="-2286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sp>
        <p:nvSpPr>
          <p:cNvPr id="433" name="Google Shape;433;p58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 ALT 1">
  <p:cSld name="BLANK_1_1_1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9"/>
          <p:cNvSpPr txBox="1"/>
          <p:nvPr>
            <p:ph type="title"/>
          </p:nvPr>
        </p:nvSpPr>
        <p:spPr>
          <a:xfrm>
            <a:off x="284700" y="474750"/>
            <a:ext cx="4227300" cy="9654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  <p:sp>
        <p:nvSpPr>
          <p:cNvPr id="436" name="Google Shape;436;p59"/>
          <p:cNvSpPr/>
          <p:nvPr>
            <p:ph type="pic" idx="2"/>
          </p:nvPr>
        </p:nvSpPr>
        <p:spPr>
          <a:xfrm>
            <a:off x="4629600" y="474750"/>
            <a:ext cx="4227300" cy="4194000"/>
          </a:xfrm>
          <a:prstGeom prst="roundRect">
            <a:avLst>
              <a:gd name="adj" fmla="val 5294"/>
            </a:avLst>
          </a:prstGeom>
          <a:noFill/>
          <a:ln>
            <a:noFill/>
          </a:ln>
        </p:spPr>
      </p:sp>
      <p:sp>
        <p:nvSpPr>
          <p:cNvPr id="437" name="Google Shape;437;p59"/>
          <p:cNvSpPr txBox="1"/>
          <p:nvPr>
            <p:ph type="body" idx="1"/>
          </p:nvPr>
        </p:nvSpPr>
        <p:spPr>
          <a:xfrm>
            <a:off x="284700" y="3065325"/>
            <a:ext cx="2772600" cy="1603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Char char="■"/>
              <a:defRPr sz="1200"/>
            </a:lvl9pPr>
          </a:lstStyle>
          <a:p/>
        </p:txBody>
      </p:sp>
      <p:sp>
        <p:nvSpPr>
          <p:cNvPr id="438" name="Google Shape;438;p59"/>
          <p:cNvSpPr txBox="1"/>
          <p:nvPr>
            <p:ph type="subTitle" idx="3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39" name="Google Shape;439;p59"/>
          <p:cNvSpPr txBox="1"/>
          <p:nvPr>
            <p:ph type="subTitle" idx="4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40" name="Google Shape;440;p59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 ALT 2">
  <p:cSld name="BLANK_1_1_1_2_3_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0"/>
          <p:cNvSpPr/>
          <p:nvPr>
            <p:ph type="pic" idx="2"/>
          </p:nvPr>
        </p:nvSpPr>
        <p:spPr>
          <a:xfrm>
            <a:off x="4629600" y="474750"/>
            <a:ext cx="4227300" cy="4194000"/>
          </a:xfrm>
          <a:prstGeom prst="roundRect">
            <a:avLst>
              <a:gd name="adj" fmla="val 10510"/>
            </a:avLst>
          </a:prstGeom>
          <a:noFill/>
          <a:ln>
            <a:noFill/>
          </a:ln>
        </p:spPr>
      </p:sp>
      <p:sp>
        <p:nvSpPr>
          <p:cNvPr id="443" name="Google Shape;443;p60"/>
          <p:cNvSpPr txBox="1"/>
          <p:nvPr>
            <p:ph type="body" idx="1"/>
          </p:nvPr>
        </p:nvSpPr>
        <p:spPr>
          <a:xfrm>
            <a:off x="284700" y="1440225"/>
            <a:ext cx="2772600" cy="16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44" name="Google Shape;444;p60"/>
          <p:cNvSpPr txBox="1"/>
          <p:nvPr>
            <p:ph type="subTitle" idx="3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45" name="Google Shape;445;p60"/>
          <p:cNvSpPr txBox="1"/>
          <p:nvPr>
            <p:ph type="subTitle" idx="4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46" name="Google Shape;446;p60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447" name="Google Shape;447;p60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 ALT 3">
  <p:cSld name="BLANK_1_1_1_2_3_1_1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1"/>
          <p:cNvSpPr/>
          <p:nvPr>
            <p:ph type="pic" idx="2"/>
          </p:nvPr>
        </p:nvSpPr>
        <p:spPr>
          <a:xfrm>
            <a:off x="4629600" y="474750"/>
            <a:ext cx="4227300" cy="4194000"/>
          </a:xfrm>
          <a:prstGeom prst="roundRect">
            <a:avLst>
              <a:gd name="adj" fmla="val 10640"/>
            </a:avLst>
          </a:prstGeom>
          <a:noFill/>
          <a:ln>
            <a:noFill/>
          </a:ln>
        </p:spPr>
      </p:sp>
      <p:sp>
        <p:nvSpPr>
          <p:cNvPr id="450" name="Google Shape;450;p61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51" name="Google Shape;451;p61"/>
          <p:cNvSpPr txBox="1"/>
          <p:nvPr>
            <p:ph type="subTitle" idx="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52" name="Google Shape;452;p61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453" name="Google Shape;453;p61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54" name="Google Shape;454;p61"/>
          <p:cNvSpPr txBox="1"/>
          <p:nvPr>
            <p:ph type="body" idx="4"/>
          </p:nvPr>
        </p:nvSpPr>
        <p:spPr>
          <a:xfrm>
            <a:off x="284700" y="1440225"/>
            <a:ext cx="2772600" cy="16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 ALT 4">
  <p:cSld name="BLANK_1_1_1_2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62"/>
          <p:cNvSpPr/>
          <p:nvPr/>
        </p:nvSpPr>
        <p:spPr>
          <a:xfrm>
            <a:off x="284700" y="2630400"/>
            <a:ext cx="8572200" cy="20382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463993" y="2779498"/>
            <a:ext cx="1783200" cy="1783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458" name="Google Shape;458;p62"/>
          <p:cNvSpPr/>
          <p:nvPr>
            <p:ph type="pic" idx="2"/>
          </p:nvPr>
        </p:nvSpPr>
        <p:spPr>
          <a:xfrm>
            <a:off x="446675" y="2758375"/>
            <a:ext cx="1783200" cy="1783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59" name="Google Shape;459;p62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60" name="Google Shape;460;p62"/>
          <p:cNvSpPr txBox="1"/>
          <p:nvPr>
            <p:ph type="subTitle" idx="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"/>
              <a:buNone/>
              <a:defRPr sz="1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61" name="Google Shape;461;p62"/>
          <p:cNvSpPr txBox="1"/>
          <p:nvPr>
            <p:ph type="title"/>
          </p:nvPr>
        </p:nvSpPr>
        <p:spPr>
          <a:xfrm>
            <a:off x="284700" y="474750"/>
            <a:ext cx="4227300" cy="4986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  <p:sp>
        <p:nvSpPr>
          <p:cNvPr id="462" name="Google Shape;462;p62"/>
          <p:cNvSpPr txBox="1"/>
          <p:nvPr>
            <p:ph type="body" idx="4"/>
          </p:nvPr>
        </p:nvSpPr>
        <p:spPr>
          <a:xfrm>
            <a:off x="284700" y="1208750"/>
            <a:ext cx="4227300" cy="90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3" name="Google Shape;463;p62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464" name="Google Shape;464;p62"/>
          <p:cNvSpPr txBox="1"/>
          <p:nvPr>
            <p:ph type="title" idx="5"/>
          </p:nvPr>
        </p:nvSpPr>
        <p:spPr>
          <a:xfrm>
            <a:off x="2457150" y="3051277"/>
            <a:ext cx="4227300" cy="498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locks- two ideas">
  <p:cSld name="CUSTOM_5"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63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67" name="Google Shape;467;p63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68" name="Google Shape;468;p63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elements">
  <p:cSld name="CUSTOM_6">
    <p:bg>
      <p:bgPr>
        <a:solidFill>
          <a:schemeClr val="dk2"/>
        </a:solidFill>
        <a:effectLst/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4"/>
          <p:cNvSpPr txBox="1"/>
          <p:nvPr>
            <p:ph type="body" idx="1"/>
          </p:nvPr>
        </p:nvSpPr>
        <p:spPr>
          <a:xfrm>
            <a:off x="284700" y="2630400"/>
            <a:ext cx="2055000" cy="2038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Char char="■"/>
              <a:defRPr/>
            </a:lvl9pPr>
          </a:lstStyle>
          <a:p/>
        </p:txBody>
      </p:sp>
      <p:sp>
        <p:nvSpPr>
          <p:cNvPr id="471" name="Google Shape;471;p64"/>
          <p:cNvSpPr/>
          <p:nvPr>
            <p:ph type="pic" idx="2"/>
          </p:nvPr>
        </p:nvSpPr>
        <p:spPr>
          <a:xfrm>
            <a:off x="4629600" y="2630549"/>
            <a:ext cx="4227300" cy="2038200"/>
          </a:xfrm>
          <a:prstGeom prst="roundRect">
            <a:avLst>
              <a:gd name="adj" fmla="val 9982"/>
            </a:avLst>
          </a:prstGeom>
          <a:noFill/>
          <a:ln>
            <a:noFill/>
          </a:ln>
        </p:spPr>
      </p:sp>
      <p:sp>
        <p:nvSpPr>
          <p:cNvPr id="472" name="Google Shape;472;p64"/>
          <p:cNvSpPr txBox="1"/>
          <p:nvPr>
            <p:ph type="subTitle" idx="3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73" name="Google Shape;473;p64"/>
          <p:cNvSpPr txBox="1"/>
          <p:nvPr>
            <p:ph type="subTitle" idx="4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74" name="Google Shape;474;p64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ous boxes">
  <p:cSld name="CUSTOM_6_1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5"/>
          <p:cNvSpPr/>
          <p:nvPr>
            <p:ph type="pic" idx="2"/>
          </p:nvPr>
        </p:nvSpPr>
        <p:spPr>
          <a:xfrm>
            <a:off x="4630975" y="1365900"/>
            <a:ext cx="2055000" cy="3302700"/>
          </a:xfrm>
          <a:prstGeom prst="roundRect">
            <a:avLst>
              <a:gd name="adj" fmla="val 11973"/>
            </a:avLst>
          </a:prstGeom>
          <a:noFill/>
          <a:ln>
            <a:noFill/>
          </a:ln>
        </p:spPr>
      </p:sp>
      <p:sp>
        <p:nvSpPr>
          <p:cNvPr id="477" name="Google Shape;477;p65"/>
          <p:cNvSpPr txBox="1"/>
          <p:nvPr>
            <p:ph type="body" idx="1"/>
          </p:nvPr>
        </p:nvSpPr>
        <p:spPr>
          <a:xfrm>
            <a:off x="417625" y="2720125"/>
            <a:ext cx="3754500" cy="48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78" name="Google Shape;478;p65"/>
          <p:cNvSpPr txBox="1"/>
          <p:nvPr>
            <p:ph type="body" idx="3"/>
          </p:nvPr>
        </p:nvSpPr>
        <p:spPr>
          <a:xfrm>
            <a:off x="417625" y="3990775"/>
            <a:ext cx="1875600" cy="54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None/>
              <a:defRPr i="1"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None/>
              <a:defRPr i="1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None/>
              <a:defRPr i="1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None/>
              <a:defRPr i="1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None/>
              <a:defRPr i="1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None/>
              <a:defRPr i="1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None/>
              <a:defRPr i="1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None/>
              <a:defRPr i="1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None/>
              <a:defRPr i="1"/>
            </a:lvl9pPr>
          </a:lstStyle>
          <a:p/>
        </p:txBody>
      </p:sp>
      <p:sp>
        <p:nvSpPr>
          <p:cNvPr id="479" name="Google Shape;479;p65"/>
          <p:cNvSpPr txBox="1"/>
          <p:nvPr>
            <p:ph type="body" idx="4"/>
          </p:nvPr>
        </p:nvSpPr>
        <p:spPr>
          <a:xfrm>
            <a:off x="2457075" y="4311325"/>
            <a:ext cx="2053500" cy="354300"/>
          </a:xfrm>
          <a:prstGeom prst="rect">
            <a:avLst/>
          </a:prstGeom>
        </p:spPr>
        <p:txBody>
          <a:bodyPr spcFirstLastPara="1" wrap="square" lIns="182875" tIns="0" rIns="0" bIns="0" anchor="t" anchorCtr="0">
            <a:noAutofit/>
          </a:bodyPr>
          <a:lstStyle>
            <a:lvl1pPr marL="457200" lvl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80" name="Google Shape;480;p65"/>
          <p:cNvSpPr txBox="1"/>
          <p:nvPr>
            <p:ph type="body" idx="5"/>
          </p:nvPr>
        </p:nvSpPr>
        <p:spPr>
          <a:xfrm>
            <a:off x="6801300" y="2498700"/>
            <a:ext cx="2055000" cy="1204500"/>
          </a:xfrm>
          <a:prstGeom prst="rect">
            <a:avLst/>
          </a:prstGeom>
        </p:spPr>
        <p:txBody>
          <a:bodyPr spcFirstLastPara="1" wrap="square" lIns="182875" tIns="0" rIns="182875" bIns="0" anchor="t" anchorCtr="0">
            <a:noAutofit/>
          </a:bodyPr>
          <a:lstStyle>
            <a:lvl1pPr marL="457200" lvl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481" name="Google Shape;481;p65"/>
          <p:cNvSpPr txBox="1"/>
          <p:nvPr>
            <p:ph type="title"/>
          </p:nvPr>
        </p:nvSpPr>
        <p:spPr>
          <a:xfrm>
            <a:off x="288350" y="1365975"/>
            <a:ext cx="4227300" cy="1156500"/>
          </a:xfrm>
          <a:prstGeom prst="rect">
            <a:avLst/>
          </a:prstGeom>
        </p:spPr>
        <p:txBody>
          <a:bodyPr spcFirstLastPara="1" wrap="square" lIns="182875" tIns="182875" rIns="182875" bIns="0" anchor="t" anchorCtr="0">
            <a:sp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82" name="Google Shape;482;p65"/>
          <p:cNvSpPr txBox="1"/>
          <p:nvPr>
            <p:ph type="subTitle" idx="6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83" name="Google Shape;483;p65"/>
          <p:cNvSpPr txBox="1"/>
          <p:nvPr>
            <p:ph type="subTitle" idx="7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84" name="Google Shape;484;p65"/>
          <p:cNvSpPr txBox="1"/>
          <p:nvPr>
            <p:ph type="subTitle" idx="8"/>
          </p:nvPr>
        </p:nvSpPr>
        <p:spPr>
          <a:xfrm>
            <a:off x="2454063" y="3535641"/>
            <a:ext cx="2051400" cy="422700"/>
          </a:xfrm>
          <a:prstGeom prst="rect">
            <a:avLst/>
          </a:prstGeom>
        </p:spPr>
        <p:txBody>
          <a:bodyPr spcFirstLastPara="1" wrap="square" lIns="182875" tIns="18287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Instrument Sans SemiBold"/>
              <a:buNone/>
              <a:defRPr sz="24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485" name="Google Shape;485;p65"/>
          <p:cNvSpPr txBox="1"/>
          <p:nvPr>
            <p:ph type="subTitle" idx="9"/>
          </p:nvPr>
        </p:nvSpPr>
        <p:spPr>
          <a:xfrm>
            <a:off x="6801300" y="1957926"/>
            <a:ext cx="2051400" cy="452700"/>
          </a:xfrm>
          <a:prstGeom prst="rect">
            <a:avLst/>
          </a:prstGeom>
        </p:spPr>
        <p:txBody>
          <a:bodyPr spcFirstLastPara="1" wrap="square" lIns="182875" tIns="182875" rIns="18287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486" name="Google Shape;486;p65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 ALT 3">
  <p:cSld name="BLANK_1_1_1_1_1_1_1_1_1_1_1_1_1_1_3_1_1"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6"/>
          <p:cNvSpPr/>
          <p:nvPr>
            <p:ph type="pic" idx="2"/>
          </p:nvPr>
        </p:nvSpPr>
        <p:spPr>
          <a:xfrm>
            <a:off x="6802025" y="1372800"/>
            <a:ext cx="2058600" cy="3296700"/>
          </a:xfrm>
          <a:prstGeom prst="roundRect">
            <a:avLst>
              <a:gd name="adj" fmla="val 11530"/>
            </a:avLst>
          </a:prstGeom>
          <a:noFill/>
          <a:ln>
            <a:noFill/>
          </a:ln>
        </p:spPr>
      </p:sp>
      <p:sp>
        <p:nvSpPr>
          <p:cNvPr id="489" name="Google Shape;489;p66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0" name="Google Shape;490;p66"/>
          <p:cNvSpPr txBox="1"/>
          <p:nvPr>
            <p:ph type="subTitle" idx="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1" name="Google Shape;491;p66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492" name="Google Shape;492;p66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3" name="Google Shape;493;p66"/>
          <p:cNvSpPr txBox="1"/>
          <p:nvPr>
            <p:ph type="body" idx="4"/>
          </p:nvPr>
        </p:nvSpPr>
        <p:spPr>
          <a:xfrm>
            <a:off x="284700" y="2792774"/>
            <a:ext cx="2053500" cy="1569900"/>
          </a:xfrm>
          <a:prstGeom prst="rect">
            <a:avLst/>
          </a:prstGeom>
        </p:spPr>
        <p:txBody>
          <a:bodyPr spcFirstLastPara="1" wrap="square" lIns="182875" tIns="0" rIns="18287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94" name="Google Shape;494;p66"/>
          <p:cNvSpPr txBox="1"/>
          <p:nvPr>
            <p:ph type="title" idx="5"/>
          </p:nvPr>
        </p:nvSpPr>
        <p:spPr>
          <a:xfrm>
            <a:off x="284700" y="2053175"/>
            <a:ext cx="2058600" cy="498600"/>
          </a:xfrm>
          <a:prstGeom prst="rect">
            <a:avLst/>
          </a:prstGeom>
        </p:spPr>
        <p:txBody>
          <a:bodyPr spcFirstLastPara="1" wrap="square" lIns="182875" tIns="0" rIns="18287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5" name="Google Shape;495;p66"/>
          <p:cNvSpPr txBox="1"/>
          <p:nvPr>
            <p:ph type="title" idx="6"/>
          </p:nvPr>
        </p:nvSpPr>
        <p:spPr>
          <a:xfrm>
            <a:off x="284700" y="1557525"/>
            <a:ext cx="1068000" cy="440700"/>
          </a:xfrm>
          <a:prstGeom prst="rect">
            <a:avLst/>
          </a:prstGeom>
          <a:noFill/>
        </p:spPr>
        <p:txBody>
          <a:bodyPr spcFirstLastPara="1" wrap="square" lIns="182875" tIns="0" rIns="18287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6" name="Google Shape;496;p66"/>
          <p:cNvSpPr txBox="1"/>
          <p:nvPr>
            <p:ph type="body" idx="7"/>
          </p:nvPr>
        </p:nvSpPr>
        <p:spPr>
          <a:xfrm>
            <a:off x="2457088" y="2792774"/>
            <a:ext cx="2053500" cy="1569900"/>
          </a:xfrm>
          <a:prstGeom prst="rect">
            <a:avLst/>
          </a:prstGeom>
        </p:spPr>
        <p:txBody>
          <a:bodyPr spcFirstLastPara="1" wrap="square" lIns="182875" tIns="0" rIns="18287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497" name="Google Shape;497;p66"/>
          <p:cNvSpPr txBox="1"/>
          <p:nvPr>
            <p:ph type="title" idx="8"/>
          </p:nvPr>
        </p:nvSpPr>
        <p:spPr>
          <a:xfrm>
            <a:off x="2457088" y="2053175"/>
            <a:ext cx="2058600" cy="498600"/>
          </a:xfrm>
          <a:prstGeom prst="rect">
            <a:avLst/>
          </a:prstGeom>
        </p:spPr>
        <p:txBody>
          <a:bodyPr spcFirstLastPara="1" wrap="square" lIns="182875" tIns="0" rIns="18287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8" name="Google Shape;498;p66"/>
          <p:cNvSpPr txBox="1"/>
          <p:nvPr>
            <p:ph type="title" idx="9"/>
          </p:nvPr>
        </p:nvSpPr>
        <p:spPr>
          <a:xfrm>
            <a:off x="2457088" y="1557525"/>
            <a:ext cx="1068000" cy="440700"/>
          </a:xfrm>
          <a:prstGeom prst="rect">
            <a:avLst/>
          </a:prstGeom>
          <a:noFill/>
        </p:spPr>
        <p:txBody>
          <a:bodyPr spcFirstLastPara="1" wrap="square" lIns="182875" tIns="0" rIns="18287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499" name="Google Shape;499;p66"/>
          <p:cNvSpPr txBox="1"/>
          <p:nvPr>
            <p:ph type="body" idx="13"/>
          </p:nvPr>
        </p:nvSpPr>
        <p:spPr>
          <a:xfrm>
            <a:off x="4629475" y="2792774"/>
            <a:ext cx="2053500" cy="1569900"/>
          </a:xfrm>
          <a:prstGeom prst="rect">
            <a:avLst/>
          </a:prstGeom>
        </p:spPr>
        <p:txBody>
          <a:bodyPr spcFirstLastPara="1" wrap="square" lIns="182875" tIns="0" rIns="18287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00" name="Google Shape;500;p66"/>
          <p:cNvSpPr txBox="1"/>
          <p:nvPr>
            <p:ph type="title" idx="14"/>
          </p:nvPr>
        </p:nvSpPr>
        <p:spPr>
          <a:xfrm>
            <a:off x="4629475" y="2053175"/>
            <a:ext cx="2058600" cy="498600"/>
          </a:xfrm>
          <a:prstGeom prst="rect">
            <a:avLst/>
          </a:prstGeom>
        </p:spPr>
        <p:txBody>
          <a:bodyPr spcFirstLastPara="1" wrap="square" lIns="182875" tIns="0" rIns="182875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01" name="Google Shape;501;p66"/>
          <p:cNvSpPr txBox="1"/>
          <p:nvPr>
            <p:ph type="title" idx="15"/>
          </p:nvPr>
        </p:nvSpPr>
        <p:spPr>
          <a:xfrm>
            <a:off x="4629475" y="1557525"/>
            <a:ext cx="1068000" cy="440700"/>
          </a:xfrm>
          <a:prstGeom prst="rect">
            <a:avLst/>
          </a:prstGeom>
          <a:noFill/>
        </p:spPr>
        <p:txBody>
          <a:bodyPr spcFirstLastPara="1" wrap="square" lIns="182875" tIns="0" rIns="18287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1">
  <p:cSld name="BLANK_1_1_1_1_2_2_3">
    <p:bg>
      <p:bgPr>
        <a:solidFill>
          <a:schemeClr val="lt2"/>
        </a:solidFill>
        <a:effectLst/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7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04" name="Google Shape;504;p67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05" name="Google Shape;505;p67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506" name="Google Shape;506;p67"/>
          <p:cNvSpPr txBox="1"/>
          <p:nvPr>
            <p:ph type="subTitle" idx="3"/>
          </p:nvPr>
        </p:nvSpPr>
        <p:spPr>
          <a:xfrm>
            <a:off x="385925" y="1306050"/>
            <a:ext cx="16179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07" name="Google Shape;507;p67"/>
          <p:cNvSpPr txBox="1"/>
          <p:nvPr>
            <p:ph type="subTitle" idx="4"/>
          </p:nvPr>
        </p:nvSpPr>
        <p:spPr>
          <a:xfrm>
            <a:off x="2650250" y="1306050"/>
            <a:ext cx="16179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08" name="Google Shape;508;p67"/>
          <p:cNvSpPr txBox="1"/>
          <p:nvPr>
            <p:ph type="subTitle" idx="5"/>
          </p:nvPr>
        </p:nvSpPr>
        <p:spPr>
          <a:xfrm>
            <a:off x="4721750" y="1306050"/>
            <a:ext cx="16179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09" name="Google Shape;509;p67"/>
          <p:cNvSpPr txBox="1"/>
          <p:nvPr>
            <p:ph type="subTitle" idx="6"/>
          </p:nvPr>
        </p:nvSpPr>
        <p:spPr>
          <a:xfrm>
            <a:off x="6986075" y="1306050"/>
            <a:ext cx="16179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0" name="Google Shape;510;p67"/>
          <p:cNvSpPr txBox="1"/>
          <p:nvPr>
            <p:ph type="body" idx="7"/>
          </p:nvPr>
        </p:nvSpPr>
        <p:spPr>
          <a:xfrm>
            <a:off x="284700" y="4170025"/>
            <a:ext cx="2772600" cy="69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/>
            </a:lvl9pPr>
          </a:lstStyle>
          <a:p/>
        </p:txBody>
      </p:sp>
      <p:sp>
        <p:nvSpPr>
          <p:cNvPr id="511" name="Google Shape;511;p67"/>
          <p:cNvSpPr txBox="1"/>
          <p:nvPr>
            <p:ph type="subTitle" idx="8"/>
          </p:nvPr>
        </p:nvSpPr>
        <p:spPr>
          <a:xfrm>
            <a:off x="284700" y="3693600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2" name="Google Shape;512;p67"/>
          <p:cNvSpPr txBox="1"/>
          <p:nvPr>
            <p:ph type="subTitle" idx="9"/>
          </p:nvPr>
        </p:nvSpPr>
        <p:spPr>
          <a:xfrm>
            <a:off x="284700" y="3880329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 i="1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3" name="Google Shape;513;p67"/>
          <p:cNvSpPr txBox="1"/>
          <p:nvPr>
            <p:ph type="body" idx="13"/>
          </p:nvPr>
        </p:nvSpPr>
        <p:spPr>
          <a:xfrm>
            <a:off x="3185700" y="4170025"/>
            <a:ext cx="2772600" cy="69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marL="914400" lvl="1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marL="1371600" lvl="2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marL="1828800" lvl="3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marL="2286000" lvl="4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marL="2743200" lvl="5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marL="3200400" lvl="6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marL="3657600" lvl="7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marL="4114800" lvl="8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514" name="Google Shape;514;p67"/>
          <p:cNvSpPr txBox="1"/>
          <p:nvPr>
            <p:ph type="subTitle" idx="14"/>
          </p:nvPr>
        </p:nvSpPr>
        <p:spPr>
          <a:xfrm>
            <a:off x="3185700" y="3693600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5" name="Google Shape;515;p67"/>
          <p:cNvSpPr txBox="1"/>
          <p:nvPr>
            <p:ph type="subTitle" idx="15"/>
          </p:nvPr>
        </p:nvSpPr>
        <p:spPr>
          <a:xfrm>
            <a:off x="3185700" y="3880329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 i="1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6" name="Google Shape;516;p67"/>
          <p:cNvSpPr txBox="1"/>
          <p:nvPr>
            <p:ph type="body" idx="16"/>
          </p:nvPr>
        </p:nvSpPr>
        <p:spPr>
          <a:xfrm>
            <a:off x="6086700" y="4170025"/>
            <a:ext cx="2772600" cy="69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marL="914400" lvl="1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marL="1371600" lvl="2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marL="1828800" lvl="3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marL="2286000" lvl="4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marL="2743200" lvl="5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marL="3200400" lvl="6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marL="3657600" lvl="7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marL="4114800" lvl="8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517" name="Google Shape;517;p67"/>
          <p:cNvSpPr txBox="1"/>
          <p:nvPr>
            <p:ph type="subTitle" idx="17"/>
          </p:nvPr>
        </p:nvSpPr>
        <p:spPr>
          <a:xfrm>
            <a:off x="6086700" y="3693600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8" name="Google Shape;518;p67"/>
          <p:cNvSpPr txBox="1"/>
          <p:nvPr>
            <p:ph type="subTitle" idx="18"/>
          </p:nvPr>
        </p:nvSpPr>
        <p:spPr>
          <a:xfrm>
            <a:off x="6086700" y="3880329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 i="1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19" name="Google Shape;519;p67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2">
  <p:cSld name="BLANK_1_1_1_1_2_2_3_1">
    <p:bg>
      <p:bgPr>
        <a:solidFill>
          <a:schemeClr val="lt2"/>
        </a:solidFill>
        <a:effectLst/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68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22" name="Google Shape;522;p68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23" name="Google Shape;523;p68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524" name="Google Shape;524;p68"/>
          <p:cNvSpPr txBox="1"/>
          <p:nvPr>
            <p:ph type="body" idx="3"/>
          </p:nvPr>
        </p:nvSpPr>
        <p:spPr>
          <a:xfrm>
            <a:off x="284700" y="3703925"/>
            <a:ext cx="2772600" cy="69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marL="2286000" lvl="4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marL="2743200" lvl="5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marL="3200400" lvl="6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marL="4114800" lvl="8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525" name="Google Shape;525;p68"/>
          <p:cNvSpPr txBox="1"/>
          <p:nvPr>
            <p:ph type="subTitle" idx="4"/>
          </p:nvPr>
        </p:nvSpPr>
        <p:spPr>
          <a:xfrm>
            <a:off x="284700" y="3227500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26" name="Google Shape;526;p68"/>
          <p:cNvSpPr txBox="1"/>
          <p:nvPr>
            <p:ph type="subTitle" idx="5"/>
          </p:nvPr>
        </p:nvSpPr>
        <p:spPr>
          <a:xfrm>
            <a:off x="284700" y="3414229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 i="1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27" name="Google Shape;527;p68"/>
          <p:cNvSpPr txBox="1"/>
          <p:nvPr>
            <p:ph type="body" idx="6"/>
          </p:nvPr>
        </p:nvSpPr>
        <p:spPr>
          <a:xfrm>
            <a:off x="3185700" y="3703925"/>
            <a:ext cx="2772600" cy="69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marL="914400" lvl="1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marL="1371600" lvl="2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marL="1828800" lvl="3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marL="2286000" lvl="4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marL="2743200" lvl="5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marL="3200400" lvl="6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marL="3657600" lvl="7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marL="4114800" lvl="8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528" name="Google Shape;528;p68"/>
          <p:cNvSpPr txBox="1"/>
          <p:nvPr>
            <p:ph type="subTitle" idx="7"/>
          </p:nvPr>
        </p:nvSpPr>
        <p:spPr>
          <a:xfrm>
            <a:off x="3185700" y="3227500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29" name="Google Shape;529;p68"/>
          <p:cNvSpPr txBox="1"/>
          <p:nvPr>
            <p:ph type="subTitle" idx="8"/>
          </p:nvPr>
        </p:nvSpPr>
        <p:spPr>
          <a:xfrm>
            <a:off x="3185700" y="3414229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 i="1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30" name="Google Shape;530;p68"/>
          <p:cNvSpPr txBox="1"/>
          <p:nvPr>
            <p:ph type="body" idx="9"/>
          </p:nvPr>
        </p:nvSpPr>
        <p:spPr>
          <a:xfrm>
            <a:off x="6086700" y="3703925"/>
            <a:ext cx="2772600" cy="69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1pPr>
            <a:lvl2pPr marL="914400" lvl="1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2pPr>
            <a:lvl3pPr marL="1371600" lvl="2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3pPr>
            <a:lvl4pPr marL="1828800" lvl="3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4pPr>
            <a:lvl5pPr marL="2286000" lvl="4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5pPr>
            <a:lvl6pPr marL="2743200" lvl="5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6pPr>
            <a:lvl7pPr marL="3200400" lvl="6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●"/>
              <a:defRPr sz="800"/>
            </a:lvl7pPr>
            <a:lvl8pPr marL="3657600" lvl="7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○"/>
              <a:defRPr sz="800"/>
            </a:lvl8pPr>
            <a:lvl9pPr marL="4114800" lvl="8" indent="-279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strument Sans"/>
              <a:buChar char="■"/>
              <a:defRPr sz="800"/>
            </a:lvl9pPr>
          </a:lstStyle>
          <a:p/>
        </p:txBody>
      </p:sp>
      <p:sp>
        <p:nvSpPr>
          <p:cNvPr id="531" name="Google Shape;531;p68"/>
          <p:cNvSpPr txBox="1"/>
          <p:nvPr>
            <p:ph type="subTitle" idx="13"/>
          </p:nvPr>
        </p:nvSpPr>
        <p:spPr>
          <a:xfrm>
            <a:off x="6086700" y="3227500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32" name="Google Shape;532;p68"/>
          <p:cNvSpPr txBox="1"/>
          <p:nvPr>
            <p:ph type="subTitle" idx="14"/>
          </p:nvPr>
        </p:nvSpPr>
        <p:spPr>
          <a:xfrm>
            <a:off x="6086700" y="3414229"/>
            <a:ext cx="27726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 i="1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cxnSp>
        <p:nvCxnSpPr>
          <p:cNvPr id="533" name="Google Shape;533;p68"/>
          <p:cNvCxnSpPr/>
          <p:nvPr/>
        </p:nvCxnSpPr>
        <p:spPr>
          <a:xfrm>
            <a:off x="306250" y="2632300"/>
            <a:ext cx="85455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4" name="Google Shape;534;p68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 3">
  <p:cSld name="BLANK_1_1_1_1_2_2_3_1_1">
    <p:bg>
      <p:bgPr>
        <a:solidFill>
          <a:schemeClr val="lt2"/>
        </a:solidFill>
        <a:effectLst/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9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37" name="Google Shape;537;p69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38" name="Google Shape;538;p69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539" name="Google Shape;539;p69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40" name="Google Shape;540;p69"/>
          <p:cNvSpPr txBox="1"/>
          <p:nvPr>
            <p:ph type="subTitle" idx="3"/>
          </p:nvPr>
        </p:nvSpPr>
        <p:spPr>
          <a:xfrm>
            <a:off x="26235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1" name="Google Shape;541;p69"/>
          <p:cNvSpPr txBox="1"/>
          <p:nvPr>
            <p:ph type="subTitle" idx="4"/>
          </p:nvPr>
        </p:nvSpPr>
        <p:spPr>
          <a:xfrm>
            <a:off x="35191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2" name="Google Shape;542;p69"/>
          <p:cNvSpPr txBox="1"/>
          <p:nvPr>
            <p:ph type="subTitle" idx="5"/>
          </p:nvPr>
        </p:nvSpPr>
        <p:spPr>
          <a:xfrm>
            <a:off x="44147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3" name="Google Shape;543;p69"/>
          <p:cNvSpPr txBox="1"/>
          <p:nvPr>
            <p:ph type="subTitle" idx="6"/>
          </p:nvPr>
        </p:nvSpPr>
        <p:spPr>
          <a:xfrm>
            <a:off x="53103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4" name="Google Shape;544;p69"/>
          <p:cNvSpPr txBox="1"/>
          <p:nvPr>
            <p:ph type="subTitle" idx="7"/>
          </p:nvPr>
        </p:nvSpPr>
        <p:spPr>
          <a:xfrm>
            <a:off x="62059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5" name="Google Shape;545;p69"/>
          <p:cNvSpPr txBox="1"/>
          <p:nvPr>
            <p:ph type="subTitle" idx="8"/>
          </p:nvPr>
        </p:nvSpPr>
        <p:spPr>
          <a:xfrm>
            <a:off x="71015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6" name="Google Shape;546;p69"/>
          <p:cNvSpPr txBox="1"/>
          <p:nvPr>
            <p:ph type="subTitle" idx="9"/>
          </p:nvPr>
        </p:nvSpPr>
        <p:spPr>
          <a:xfrm>
            <a:off x="7997125" y="1305637"/>
            <a:ext cx="826500" cy="1296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Instrument Sans SemiBold"/>
              <a:buNone/>
              <a:defRPr sz="1200">
                <a:solidFill>
                  <a:schemeClr val="accent5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7" name="Google Shape;547;p69"/>
          <p:cNvSpPr txBox="1"/>
          <p:nvPr>
            <p:ph type="subTitle" idx="13"/>
          </p:nvPr>
        </p:nvSpPr>
        <p:spPr>
          <a:xfrm>
            <a:off x="430525" y="1551325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8" name="Google Shape;548;p69"/>
          <p:cNvSpPr txBox="1"/>
          <p:nvPr>
            <p:ph type="subTitle" idx="14"/>
          </p:nvPr>
        </p:nvSpPr>
        <p:spPr>
          <a:xfrm>
            <a:off x="430525" y="1817255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49" name="Google Shape;549;p69"/>
          <p:cNvSpPr txBox="1"/>
          <p:nvPr>
            <p:ph type="subTitle" idx="15"/>
          </p:nvPr>
        </p:nvSpPr>
        <p:spPr>
          <a:xfrm>
            <a:off x="430525" y="2083184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0" name="Google Shape;550;p69"/>
          <p:cNvSpPr txBox="1"/>
          <p:nvPr>
            <p:ph type="subTitle" idx="16"/>
          </p:nvPr>
        </p:nvSpPr>
        <p:spPr>
          <a:xfrm>
            <a:off x="430525" y="2349114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1" name="Google Shape;551;p69"/>
          <p:cNvSpPr txBox="1"/>
          <p:nvPr>
            <p:ph type="subTitle" idx="17"/>
          </p:nvPr>
        </p:nvSpPr>
        <p:spPr>
          <a:xfrm>
            <a:off x="430525" y="2615043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2" name="Google Shape;552;p69"/>
          <p:cNvSpPr txBox="1"/>
          <p:nvPr>
            <p:ph type="subTitle" idx="18"/>
          </p:nvPr>
        </p:nvSpPr>
        <p:spPr>
          <a:xfrm>
            <a:off x="430525" y="2880973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3" name="Google Shape;553;p69"/>
          <p:cNvSpPr txBox="1"/>
          <p:nvPr>
            <p:ph type="subTitle" idx="19"/>
          </p:nvPr>
        </p:nvSpPr>
        <p:spPr>
          <a:xfrm>
            <a:off x="430525" y="3146902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4" name="Google Shape;554;p69"/>
          <p:cNvSpPr txBox="1"/>
          <p:nvPr>
            <p:ph type="subTitle" idx="20"/>
          </p:nvPr>
        </p:nvSpPr>
        <p:spPr>
          <a:xfrm>
            <a:off x="430525" y="3412832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5" name="Google Shape;555;p69"/>
          <p:cNvSpPr txBox="1"/>
          <p:nvPr>
            <p:ph type="subTitle" idx="21"/>
          </p:nvPr>
        </p:nvSpPr>
        <p:spPr>
          <a:xfrm>
            <a:off x="430525" y="3678761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6" name="Google Shape;556;p69"/>
          <p:cNvSpPr txBox="1"/>
          <p:nvPr>
            <p:ph type="subTitle" idx="22"/>
          </p:nvPr>
        </p:nvSpPr>
        <p:spPr>
          <a:xfrm>
            <a:off x="430525" y="3944691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7" name="Google Shape;557;p69"/>
          <p:cNvSpPr txBox="1"/>
          <p:nvPr>
            <p:ph type="subTitle" idx="23"/>
          </p:nvPr>
        </p:nvSpPr>
        <p:spPr>
          <a:xfrm>
            <a:off x="430525" y="4210620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58" name="Google Shape;558;p69"/>
          <p:cNvSpPr txBox="1"/>
          <p:nvPr>
            <p:ph type="subTitle" idx="24"/>
          </p:nvPr>
        </p:nvSpPr>
        <p:spPr>
          <a:xfrm>
            <a:off x="430525" y="4476550"/>
            <a:ext cx="2126400" cy="192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 1">
  <p:cSld name="BLANK_1_1_1_1_2_2_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0"/>
          <p:cNvSpPr/>
          <p:nvPr>
            <p:ph type="pic" idx="2"/>
          </p:nvPr>
        </p:nvSpPr>
        <p:spPr>
          <a:xfrm>
            <a:off x="284700" y="1440150"/>
            <a:ext cx="605100" cy="1413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561" name="Google Shape;561;p70"/>
          <p:cNvSpPr/>
          <p:nvPr>
            <p:ph type="pic" idx="3"/>
          </p:nvPr>
        </p:nvSpPr>
        <p:spPr>
          <a:xfrm>
            <a:off x="1002300" y="1440150"/>
            <a:ext cx="2055000" cy="1413900"/>
          </a:xfrm>
          <a:prstGeom prst="roundRect">
            <a:avLst>
              <a:gd name="adj" fmla="val 16960"/>
            </a:avLst>
          </a:prstGeom>
          <a:noFill/>
          <a:ln>
            <a:noFill/>
          </a:ln>
        </p:spPr>
      </p:sp>
      <p:sp>
        <p:nvSpPr>
          <p:cNvPr id="562" name="Google Shape;562;p70"/>
          <p:cNvSpPr/>
          <p:nvPr>
            <p:ph type="pic" idx="4"/>
          </p:nvPr>
        </p:nvSpPr>
        <p:spPr>
          <a:xfrm>
            <a:off x="3185700" y="1440150"/>
            <a:ext cx="605100" cy="1413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563" name="Google Shape;563;p70"/>
          <p:cNvSpPr/>
          <p:nvPr>
            <p:ph type="pic" idx="5"/>
          </p:nvPr>
        </p:nvSpPr>
        <p:spPr>
          <a:xfrm>
            <a:off x="3903300" y="1440150"/>
            <a:ext cx="2055000" cy="1413900"/>
          </a:xfrm>
          <a:prstGeom prst="roundRect">
            <a:avLst>
              <a:gd name="adj" fmla="val 16960"/>
            </a:avLst>
          </a:prstGeom>
          <a:noFill/>
          <a:ln>
            <a:noFill/>
          </a:ln>
        </p:spPr>
      </p:sp>
      <p:sp>
        <p:nvSpPr>
          <p:cNvPr id="564" name="Google Shape;564;p70"/>
          <p:cNvSpPr/>
          <p:nvPr>
            <p:ph type="pic" idx="6"/>
          </p:nvPr>
        </p:nvSpPr>
        <p:spPr>
          <a:xfrm>
            <a:off x="6086700" y="1440150"/>
            <a:ext cx="605100" cy="14139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565" name="Google Shape;565;p70"/>
          <p:cNvSpPr/>
          <p:nvPr>
            <p:ph type="pic" idx="7"/>
          </p:nvPr>
        </p:nvSpPr>
        <p:spPr>
          <a:xfrm>
            <a:off x="6804300" y="1440150"/>
            <a:ext cx="2055000" cy="1413900"/>
          </a:xfrm>
          <a:prstGeom prst="roundRect">
            <a:avLst>
              <a:gd name="adj" fmla="val 16960"/>
            </a:avLst>
          </a:prstGeom>
          <a:noFill/>
          <a:ln>
            <a:noFill/>
          </a:ln>
        </p:spPr>
      </p:sp>
      <p:sp>
        <p:nvSpPr>
          <p:cNvPr id="566" name="Google Shape;566;p70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67" name="Google Shape;567;p70"/>
          <p:cNvSpPr txBox="1"/>
          <p:nvPr>
            <p:ph type="body" idx="1"/>
          </p:nvPr>
        </p:nvSpPr>
        <p:spPr>
          <a:xfrm>
            <a:off x="284700" y="3817800"/>
            <a:ext cx="2772600" cy="104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68" name="Google Shape;568;p70"/>
          <p:cNvSpPr txBox="1"/>
          <p:nvPr>
            <p:ph type="subTitle" idx="8"/>
          </p:nvPr>
        </p:nvSpPr>
        <p:spPr>
          <a:xfrm>
            <a:off x="284700" y="3421198"/>
            <a:ext cx="2772600" cy="19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69" name="Google Shape;569;p70"/>
          <p:cNvSpPr txBox="1"/>
          <p:nvPr>
            <p:ph type="subTitle" idx="9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70" name="Google Shape;570;p70"/>
          <p:cNvSpPr txBox="1"/>
          <p:nvPr>
            <p:ph type="subTitle" idx="1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71" name="Google Shape;571;p70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572" name="Google Shape;572;p70"/>
          <p:cNvSpPr txBox="1"/>
          <p:nvPr>
            <p:ph type="body" idx="14"/>
          </p:nvPr>
        </p:nvSpPr>
        <p:spPr>
          <a:xfrm>
            <a:off x="3185700" y="3817800"/>
            <a:ext cx="2772600" cy="104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73" name="Google Shape;573;p70"/>
          <p:cNvSpPr txBox="1"/>
          <p:nvPr>
            <p:ph type="subTitle" idx="15"/>
          </p:nvPr>
        </p:nvSpPr>
        <p:spPr>
          <a:xfrm>
            <a:off x="3185700" y="3421198"/>
            <a:ext cx="2772600" cy="19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574" name="Google Shape;574;p70"/>
          <p:cNvSpPr txBox="1"/>
          <p:nvPr>
            <p:ph type="body" idx="16"/>
          </p:nvPr>
        </p:nvSpPr>
        <p:spPr>
          <a:xfrm>
            <a:off x="6086700" y="3817800"/>
            <a:ext cx="2772600" cy="10422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75" name="Google Shape;575;p70"/>
          <p:cNvSpPr txBox="1"/>
          <p:nvPr>
            <p:ph type="subTitle" idx="17"/>
          </p:nvPr>
        </p:nvSpPr>
        <p:spPr>
          <a:xfrm>
            <a:off x="6086700" y="3421198"/>
            <a:ext cx="2772600" cy="1968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text and images">
  <p:cSld name="CUSTOM_15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1"/>
          <p:cNvSpPr/>
          <p:nvPr>
            <p:ph type="pic" idx="2"/>
          </p:nvPr>
        </p:nvSpPr>
        <p:spPr>
          <a:xfrm>
            <a:off x="284700" y="2901150"/>
            <a:ext cx="2772600" cy="1770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78" name="Google Shape;578;p71"/>
          <p:cNvSpPr/>
          <p:nvPr>
            <p:ph type="pic" idx="3"/>
          </p:nvPr>
        </p:nvSpPr>
        <p:spPr>
          <a:xfrm>
            <a:off x="3185800" y="2901150"/>
            <a:ext cx="2772600" cy="1770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79" name="Google Shape;579;p71"/>
          <p:cNvSpPr/>
          <p:nvPr>
            <p:ph type="pic" idx="4"/>
          </p:nvPr>
        </p:nvSpPr>
        <p:spPr>
          <a:xfrm>
            <a:off x="3185800" y="1440150"/>
            <a:ext cx="2772600" cy="134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580" name="Google Shape;580;p71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81" name="Google Shape;581;p71"/>
          <p:cNvSpPr txBox="1"/>
          <p:nvPr>
            <p:ph type="subTitle" idx="5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82" name="Google Shape;582;p71"/>
          <p:cNvSpPr txBox="1"/>
          <p:nvPr>
            <p:ph type="body" idx="6"/>
          </p:nvPr>
        </p:nvSpPr>
        <p:spPr>
          <a:xfrm>
            <a:off x="284700" y="1440225"/>
            <a:ext cx="2772600" cy="965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83" name="Google Shape;583;p71"/>
          <p:cNvSpPr txBox="1"/>
          <p:nvPr>
            <p:ph type="body" idx="7"/>
          </p:nvPr>
        </p:nvSpPr>
        <p:spPr>
          <a:xfrm>
            <a:off x="6086900" y="3095300"/>
            <a:ext cx="2772600" cy="655500"/>
          </a:xfrm>
          <a:prstGeom prst="rect">
            <a:avLst/>
          </a:prstGeom>
        </p:spPr>
        <p:txBody>
          <a:bodyPr spcFirstLastPara="1" wrap="square" lIns="182875" tIns="0" rIns="182875" bIns="0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84" name="Google Shape;584;p71"/>
          <p:cNvSpPr txBox="1"/>
          <p:nvPr>
            <p:ph type="title"/>
          </p:nvPr>
        </p:nvSpPr>
        <p:spPr>
          <a:xfrm>
            <a:off x="284700" y="474750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85" name="Google Shape;585;p71"/>
          <p:cNvSpPr txBox="1"/>
          <p:nvPr>
            <p:ph type="subTitle" idx="8"/>
          </p:nvPr>
        </p:nvSpPr>
        <p:spPr>
          <a:xfrm>
            <a:off x="6084175" y="2787750"/>
            <a:ext cx="2772600" cy="192000"/>
          </a:xfrm>
          <a:prstGeom prst="rect">
            <a:avLst/>
          </a:prstGeom>
        </p:spPr>
        <p:txBody>
          <a:bodyPr spcFirstLastPara="1" wrap="square" lIns="182875" tIns="0" rIns="182875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strument Sans SemiBold"/>
              <a:buNone/>
              <a:defRPr sz="12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w/ left box">
  <p:cSld name="BLANK_1_1_1_1_1_1_1_1_1_1_1_1_1_1_1_1_1_1_1_1_2"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72"/>
          <p:cNvSpPr/>
          <p:nvPr>
            <p:ph type="pic" idx="2"/>
          </p:nvPr>
        </p:nvSpPr>
        <p:spPr>
          <a:xfrm>
            <a:off x="-10475" y="0"/>
            <a:ext cx="91677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88" name="Google Shape;588;p72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89" name="Google Shape;589;p72"/>
          <p:cNvSpPr txBox="1"/>
          <p:nvPr>
            <p:ph type="subTitle" idx="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90" name="Google Shape;590;p72"/>
          <p:cNvSpPr txBox="1"/>
          <p:nvPr>
            <p:ph type="body" idx="4"/>
          </p:nvPr>
        </p:nvSpPr>
        <p:spPr>
          <a:xfrm>
            <a:off x="284800" y="3713250"/>
            <a:ext cx="4227300" cy="955200"/>
          </a:xfrm>
          <a:prstGeom prst="rect">
            <a:avLst/>
          </a:prstGeom>
        </p:spPr>
        <p:txBody>
          <a:bodyPr spcFirstLastPara="1" wrap="square" lIns="182875" tIns="0" rIns="182875" bIns="182875" anchor="b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91" name="Google Shape;591;p72"/>
          <p:cNvSpPr txBox="1"/>
          <p:nvPr>
            <p:ph type="title"/>
          </p:nvPr>
        </p:nvSpPr>
        <p:spPr>
          <a:xfrm>
            <a:off x="284700" y="474750"/>
            <a:ext cx="4227300" cy="96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592" name="Google Shape;592;p72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w/ right box ">
  <p:cSld name="BLANK_1_1_1_1_1_1_1_1_1_1_1_1_1_1_1_1_1_1_1_1_2_1"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3"/>
          <p:cNvSpPr/>
          <p:nvPr>
            <p:ph type="pic" idx="2"/>
          </p:nvPr>
        </p:nvSpPr>
        <p:spPr>
          <a:xfrm>
            <a:off x="-10475" y="0"/>
            <a:ext cx="91677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95" name="Google Shape;595;p73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96" name="Google Shape;596;p73"/>
          <p:cNvSpPr txBox="1"/>
          <p:nvPr>
            <p:ph type="subTitle" idx="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597" name="Google Shape;597;p73"/>
          <p:cNvSpPr txBox="1"/>
          <p:nvPr>
            <p:ph type="body" idx="4"/>
          </p:nvPr>
        </p:nvSpPr>
        <p:spPr>
          <a:xfrm>
            <a:off x="5078626" y="3728550"/>
            <a:ext cx="3767400" cy="941700"/>
          </a:xfrm>
          <a:prstGeom prst="rect">
            <a:avLst/>
          </a:prstGeom>
        </p:spPr>
        <p:txBody>
          <a:bodyPr spcFirstLastPara="1" wrap="square" lIns="182875" tIns="0" rIns="182875" bIns="182875" anchor="b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598" name="Google Shape;598;p73"/>
          <p:cNvSpPr txBox="1"/>
          <p:nvPr>
            <p:ph type="title"/>
          </p:nvPr>
        </p:nvSpPr>
        <p:spPr>
          <a:xfrm>
            <a:off x="284700" y="474750"/>
            <a:ext cx="4344900" cy="96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599" name="Google Shape;599;p73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/images and blocks">
  <p:cSld name="CUSTOM_7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4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602" name="Google Shape;602;p74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03" name="Google Shape;603;p74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04" name="Google Shape;604;p74"/>
          <p:cNvSpPr txBox="1"/>
          <p:nvPr>
            <p:ph type="body" idx="3"/>
          </p:nvPr>
        </p:nvSpPr>
        <p:spPr>
          <a:xfrm>
            <a:off x="284700" y="1862325"/>
            <a:ext cx="4219200" cy="51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605" name="Google Shape;605;p74"/>
          <p:cNvSpPr/>
          <p:nvPr>
            <p:ph type="pic" idx="4"/>
          </p:nvPr>
        </p:nvSpPr>
        <p:spPr>
          <a:xfrm>
            <a:off x="4623425" y="672675"/>
            <a:ext cx="4247100" cy="1839300"/>
          </a:xfrm>
          <a:prstGeom prst="roundRect">
            <a:avLst>
              <a:gd name="adj" fmla="val 14674"/>
            </a:avLst>
          </a:prstGeom>
          <a:noFill/>
          <a:ln>
            <a:noFill/>
          </a:ln>
        </p:spPr>
      </p:sp>
      <p:sp>
        <p:nvSpPr>
          <p:cNvPr id="606" name="Google Shape;606;p74"/>
          <p:cNvSpPr/>
          <p:nvPr>
            <p:ph type="pic" idx="5"/>
          </p:nvPr>
        </p:nvSpPr>
        <p:spPr>
          <a:xfrm>
            <a:off x="4623425" y="2629425"/>
            <a:ext cx="4227600" cy="107400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</p:sp>
      <p:sp>
        <p:nvSpPr>
          <p:cNvPr id="607" name="Google Shape;607;p74"/>
          <p:cNvSpPr txBox="1"/>
          <p:nvPr>
            <p:ph type="body" idx="6"/>
          </p:nvPr>
        </p:nvSpPr>
        <p:spPr>
          <a:xfrm>
            <a:off x="4627625" y="4055988"/>
            <a:ext cx="4219200" cy="612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608" name="Google Shape;608;p74"/>
          <p:cNvSpPr txBox="1"/>
          <p:nvPr>
            <p:ph type="body" idx="7"/>
          </p:nvPr>
        </p:nvSpPr>
        <p:spPr>
          <a:xfrm>
            <a:off x="2450475" y="3154450"/>
            <a:ext cx="2055000" cy="546000"/>
          </a:xfrm>
          <a:prstGeom prst="rect">
            <a:avLst/>
          </a:prstGeom>
        </p:spPr>
        <p:txBody>
          <a:bodyPr spcFirstLastPara="1" wrap="square" lIns="182875" tIns="0" rIns="182875" bIns="18287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609" name="Google Shape;609;p74"/>
          <p:cNvSpPr txBox="1"/>
          <p:nvPr>
            <p:ph type="body" idx="8"/>
          </p:nvPr>
        </p:nvSpPr>
        <p:spPr>
          <a:xfrm>
            <a:off x="284700" y="3154450"/>
            <a:ext cx="2051400" cy="549000"/>
          </a:xfrm>
          <a:prstGeom prst="rect">
            <a:avLst/>
          </a:prstGeom>
        </p:spPr>
        <p:txBody>
          <a:bodyPr spcFirstLastPara="1" wrap="square" lIns="182875" tIns="0" rIns="182875" bIns="18287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/>
            </a:lvl9pPr>
          </a:lstStyle>
          <a:p/>
        </p:txBody>
      </p:sp>
      <p:sp>
        <p:nvSpPr>
          <p:cNvPr id="610" name="Google Shape;610;p74"/>
          <p:cNvSpPr txBox="1"/>
          <p:nvPr>
            <p:ph type="title"/>
          </p:nvPr>
        </p:nvSpPr>
        <p:spPr>
          <a:xfrm>
            <a:off x="284700" y="672675"/>
            <a:ext cx="4219200" cy="76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611" name="Google Shape;611;p74"/>
          <p:cNvSpPr txBox="1"/>
          <p:nvPr>
            <p:ph type="subTitle" idx="9"/>
          </p:nvPr>
        </p:nvSpPr>
        <p:spPr>
          <a:xfrm>
            <a:off x="284700" y="2630400"/>
            <a:ext cx="2051400" cy="498900"/>
          </a:xfrm>
          <a:prstGeom prst="rect">
            <a:avLst/>
          </a:prstGeom>
        </p:spPr>
        <p:txBody>
          <a:bodyPr spcFirstLastPara="1" wrap="square" lIns="182875" tIns="182875" rIns="182875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strument Sans SemiBold"/>
              <a:buNone/>
              <a:defRPr sz="18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12" name="Google Shape;612;p74"/>
          <p:cNvSpPr txBox="1"/>
          <p:nvPr>
            <p:ph type="subTitle" idx="13"/>
          </p:nvPr>
        </p:nvSpPr>
        <p:spPr>
          <a:xfrm>
            <a:off x="2454069" y="2630400"/>
            <a:ext cx="2051400" cy="498900"/>
          </a:xfrm>
          <a:prstGeom prst="rect">
            <a:avLst/>
          </a:prstGeom>
        </p:spPr>
        <p:txBody>
          <a:bodyPr spcFirstLastPara="1" wrap="square" lIns="182875" tIns="182875" rIns="182875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strument Sans SemiBold"/>
              <a:buNone/>
              <a:defRPr sz="1800"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ject details">
  <p:cSld name="CUSTOM_8"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75"/>
          <p:cNvSpPr/>
          <p:nvPr/>
        </p:nvSpPr>
        <p:spPr>
          <a:xfrm>
            <a:off x="288400" y="474900"/>
            <a:ext cx="8568300" cy="4193700"/>
          </a:xfrm>
          <a:prstGeom prst="roundRect">
            <a:avLst>
              <a:gd name="adj" fmla="val 55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615" name="Google Shape;615;p75"/>
          <p:cNvSpPr txBox="1"/>
          <p:nvPr>
            <p:ph type="body" idx="1"/>
          </p:nvPr>
        </p:nvSpPr>
        <p:spPr>
          <a:xfrm>
            <a:off x="617750" y="775450"/>
            <a:ext cx="7281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16" name="Google Shape;616;p75"/>
          <p:cNvSpPr txBox="1"/>
          <p:nvPr>
            <p:ph type="body" idx="2"/>
          </p:nvPr>
        </p:nvSpPr>
        <p:spPr>
          <a:xfrm>
            <a:off x="617750" y="2630400"/>
            <a:ext cx="3889500" cy="18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17" name="Google Shape;617;p75"/>
          <p:cNvSpPr/>
          <p:nvPr>
            <p:ph type="pic" idx="3"/>
          </p:nvPr>
        </p:nvSpPr>
        <p:spPr>
          <a:xfrm>
            <a:off x="6806700" y="1335775"/>
            <a:ext cx="1821600" cy="2563500"/>
          </a:xfrm>
          <a:prstGeom prst="roundRect">
            <a:avLst>
              <a:gd name="adj" fmla="val 13098"/>
            </a:avLst>
          </a:prstGeom>
          <a:noFill/>
          <a:ln>
            <a:noFill/>
          </a:ln>
        </p:spPr>
      </p:sp>
      <p:sp>
        <p:nvSpPr>
          <p:cNvPr id="618" name="Google Shape;618;p75"/>
          <p:cNvSpPr txBox="1"/>
          <p:nvPr>
            <p:ph type="title"/>
          </p:nvPr>
        </p:nvSpPr>
        <p:spPr>
          <a:xfrm>
            <a:off x="622700" y="1323975"/>
            <a:ext cx="3889500" cy="96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619" name="Google Shape;619;p75"/>
          <p:cNvSpPr txBox="1"/>
          <p:nvPr>
            <p:ph type="subTitle" idx="4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20" name="Google Shape;620;p75"/>
          <p:cNvSpPr txBox="1"/>
          <p:nvPr>
            <p:ph type="subTitle" idx="5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21" name="Google Shape;621;p75"/>
          <p:cNvSpPr txBox="1"/>
          <p:nvPr>
            <p:ph type="body" idx="6"/>
          </p:nvPr>
        </p:nvSpPr>
        <p:spPr>
          <a:xfrm>
            <a:off x="4629475" y="2513100"/>
            <a:ext cx="2055000" cy="19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22" name="Google Shape;622;p75"/>
          <p:cNvSpPr txBox="1"/>
          <p:nvPr>
            <p:ph type="subTitle" idx="7"/>
          </p:nvPr>
        </p:nvSpPr>
        <p:spPr>
          <a:xfrm>
            <a:off x="4783900" y="1539225"/>
            <a:ext cx="1821600" cy="5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3" name="Google Shape;623;p75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ject details 2">
  <p:cSld name="CUSTOM_8_1"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76"/>
          <p:cNvSpPr/>
          <p:nvPr/>
        </p:nvSpPr>
        <p:spPr>
          <a:xfrm>
            <a:off x="288400" y="474900"/>
            <a:ext cx="8568300" cy="4193700"/>
          </a:xfrm>
          <a:prstGeom prst="roundRect">
            <a:avLst>
              <a:gd name="adj" fmla="val 552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626" name="Google Shape;626;p76"/>
          <p:cNvSpPr txBox="1"/>
          <p:nvPr>
            <p:ph type="body" idx="1"/>
          </p:nvPr>
        </p:nvSpPr>
        <p:spPr>
          <a:xfrm>
            <a:off x="617750" y="775450"/>
            <a:ext cx="728100" cy="302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27" name="Google Shape;627;p76"/>
          <p:cNvSpPr txBox="1"/>
          <p:nvPr>
            <p:ph type="body" idx="2"/>
          </p:nvPr>
        </p:nvSpPr>
        <p:spPr>
          <a:xfrm>
            <a:off x="617750" y="2630400"/>
            <a:ext cx="3889500" cy="1809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28" name="Google Shape;628;p76"/>
          <p:cNvSpPr txBox="1"/>
          <p:nvPr>
            <p:ph type="title"/>
          </p:nvPr>
        </p:nvSpPr>
        <p:spPr>
          <a:xfrm>
            <a:off x="622700" y="1323975"/>
            <a:ext cx="3889500" cy="96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  <p:sp>
        <p:nvSpPr>
          <p:cNvPr id="629" name="Google Shape;629;p76"/>
          <p:cNvSpPr txBox="1"/>
          <p:nvPr>
            <p:ph type="subTitle" idx="3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30" name="Google Shape;630;p76"/>
          <p:cNvSpPr txBox="1"/>
          <p:nvPr>
            <p:ph type="subTitle" idx="4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31" name="Google Shape;631;p76"/>
          <p:cNvSpPr txBox="1"/>
          <p:nvPr>
            <p:ph type="body" idx="5"/>
          </p:nvPr>
        </p:nvSpPr>
        <p:spPr>
          <a:xfrm>
            <a:off x="4629475" y="2513100"/>
            <a:ext cx="2055000" cy="19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914400" lvl="1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137160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1828800" lvl="3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2286000" lvl="4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2743200" lvl="5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3200400" lvl="6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3657600" lvl="7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4114800" lvl="8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632" name="Google Shape;632;p76"/>
          <p:cNvSpPr txBox="1"/>
          <p:nvPr>
            <p:ph type="subTitle" idx="6"/>
          </p:nvPr>
        </p:nvSpPr>
        <p:spPr>
          <a:xfrm>
            <a:off x="4783900" y="1539225"/>
            <a:ext cx="1821600" cy="5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3" name="Google Shape;633;p76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xes and image">
  <p:cSld name="CUSTOM"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77"/>
          <p:cNvSpPr/>
          <p:nvPr/>
        </p:nvSpPr>
        <p:spPr>
          <a:xfrm>
            <a:off x="6084175" y="474900"/>
            <a:ext cx="2771400" cy="4193700"/>
          </a:xfrm>
          <a:prstGeom prst="roundRect">
            <a:avLst>
              <a:gd name="adj" fmla="val 733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636" name="Google Shape;636;p77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637" name="Google Shape;637;p77"/>
          <p:cNvSpPr/>
          <p:nvPr/>
        </p:nvSpPr>
        <p:spPr>
          <a:xfrm>
            <a:off x="288400" y="474900"/>
            <a:ext cx="5670000" cy="4193700"/>
          </a:xfrm>
          <a:prstGeom prst="roundRect">
            <a:avLst>
              <a:gd name="adj" fmla="val 4076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638" name="Google Shape;638;p77"/>
          <p:cNvSpPr/>
          <p:nvPr/>
        </p:nvSpPr>
        <p:spPr>
          <a:xfrm>
            <a:off x="567700" y="4089150"/>
            <a:ext cx="1112100" cy="350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639" name="Google Shape;639;p77"/>
          <p:cNvSpPr/>
          <p:nvPr/>
        </p:nvSpPr>
        <p:spPr>
          <a:xfrm>
            <a:off x="1679742" y="4089150"/>
            <a:ext cx="1112100" cy="350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640" name="Google Shape;640;p77"/>
          <p:cNvSpPr/>
          <p:nvPr/>
        </p:nvSpPr>
        <p:spPr>
          <a:xfrm>
            <a:off x="2791783" y="4089150"/>
            <a:ext cx="1112100" cy="350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Instrument Sans Medium"/>
              <a:ea typeface="Instrument Sans Medium"/>
              <a:cs typeface="Instrument Sans Medium"/>
              <a:sym typeface="Instrument Sans Medium"/>
            </a:endParaRPr>
          </a:p>
        </p:txBody>
      </p:sp>
      <p:sp>
        <p:nvSpPr>
          <p:cNvPr id="641" name="Google Shape;641;p77"/>
          <p:cNvSpPr txBox="1"/>
          <p:nvPr>
            <p:ph type="title"/>
          </p:nvPr>
        </p:nvSpPr>
        <p:spPr>
          <a:xfrm>
            <a:off x="586125" y="745875"/>
            <a:ext cx="4471200" cy="94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42" name="Google Shape;642;p77"/>
          <p:cNvSpPr txBox="1"/>
          <p:nvPr>
            <p:ph type="body" idx="1"/>
          </p:nvPr>
        </p:nvSpPr>
        <p:spPr>
          <a:xfrm>
            <a:off x="6379950" y="3477525"/>
            <a:ext cx="2121300" cy="965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43" name="Google Shape;643;p77"/>
          <p:cNvSpPr txBox="1"/>
          <p:nvPr>
            <p:ph type="subTitle" idx="2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44" name="Google Shape;644;p77"/>
          <p:cNvSpPr txBox="1"/>
          <p:nvPr>
            <p:ph type="subTitle" idx="3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45" name="Google Shape;645;p77"/>
          <p:cNvSpPr/>
          <p:nvPr>
            <p:ph type="pic" idx="4"/>
          </p:nvPr>
        </p:nvSpPr>
        <p:spPr>
          <a:xfrm>
            <a:off x="6084175" y="474750"/>
            <a:ext cx="2771400" cy="1458300"/>
          </a:xfrm>
          <a:prstGeom prst="roundRect">
            <a:avLst>
              <a:gd name="adj" fmla="val 1104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xt steps 4 elements 1">
  <p:cSld name="CUSTOM_10_3">
    <p:bg>
      <p:bgPr>
        <a:solidFill>
          <a:schemeClr val="dk2"/>
        </a:solidFill>
        <a:effectLst/>
      </p:bgPr>
    </p:bg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78"/>
          <p:cNvPicPr preferRelativeResize="0"/>
          <p:nvPr/>
        </p:nvPicPr>
        <p:blipFill rotWithShape="1">
          <a:blip r:embed="rId2"/>
          <a:srcRect t="12335" r="33444" b="31415"/>
          <a:stretch>
            <a:fillRect/>
          </a:stretch>
        </p:blipFill>
        <p:spPr>
          <a:xfrm>
            <a:off x="3058325" y="0"/>
            <a:ext cx="60856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78"/>
          <p:cNvSpPr txBox="1"/>
          <p:nvPr>
            <p:ph type="subTitle" idx="1"/>
          </p:nvPr>
        </p:nvSpPr>
        <p:spPr>
          <a:xfrm>
            <a:off x="284700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Instrument Sans"/>
              <a:buNone/>
              <a:defRPr sz="7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49" name="Google Shape;649;p78"/>
          <p:cNvSpPr txBox="1"/>
          <p:nvPr>
            <p:ph type="subTitle" idx="2"/>
          </p:nvPr>
        </p:nvSpPr>
        <p:spPr>
          <a:xfrm>
            <a:off x="6890875" y="284400"/>
            <a:ext cx="1965900" cy="19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None/>
              <a:defRPr sz="700">
                <a:solidFill>
                  <a:schemeClr val="accent5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Instrument Sans Medium"/>
              <a:buNone/>
              <a:defRPr sz="1000">
                <a:solidFill>
                  <a:schemeClr val="accent5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50" name="Google Shape;650;p78"/>
          <p:cNvSpPr txBox="1"/>
          <p:nvPr>
            <p:ph type="title"/>
          </p:nvPr>
        </p:nvSpPr>
        <p:spPr>
          <a:xfrm>
            <a:off x="288400" y="476400"/>
            <a:ext cx="2769000" cy="49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9pPr>
          </a:lstStyle>
          <a:p/>
        </p:txBody>
      </p:sp>
      <p:sp>
        <p:nvSpPr>
          <p:cNvPr id="651" name="Google Shape;651;p78"/>
          <p:cNvSpPr txBox="1"/>
          <p:nvPr>
            <p:ph type="subTitle" idx="3"/>
          </p:nvPr>
        </p:nvSpPr>
        <p:spPr>
          <a:xfrm>
            <a:off x="284701" y="1716225"/>
            <a:ext cx="854700" cy="6462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2" name="Google Shape;652;p78"/>
          <p:cNvSpPr txBox="1"/>
          <p:nvPr>
            <p:ph type="subTitle" idx="4"/>
          </p:nvPr>
        </p:nvSpPr>
        <p:spPr>
          <a:xfrm>
            <a:off x="1148000" y="1713825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53" name="Google Shape;653;p78"/>
          <p:cNvSpPr txBox="1"/>
          <p:nvPr>
            <p:ph type="subTitle" idx="5"/>
          </p:nvPr>
        </p:nvSpPr>
        <p:spPr>
          <a:xfrm>
            <a:off x="5842012" y="1713825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54" name="Google Shape;654;p78"/>
          <p:cNvSpPr txBox="1"/>
          <p:nvPr>
            <p:ph type="subTitle" idx="6"/>
          </p:nvPr>
        </p:nvSpPr>
        <p:spPr>
          <a:xfrm>
            <a:off x="284701" y="2506919"/>
            <a:ext cx="854700" cy="6462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5" name="Google Shape;655;p78"/>
          <p:cNvSpPr txBox="1"/>
          <p:nvPr>
            <p:ph type="subTitle" idx="7"/>
          </p:nvPr>
        </p:nvSpPr>
        <p:spPr>
          <a:xfrm>
            <a:off x="1148000" y="2504519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56" name="Google Shape;656;p78"/>
          <p:cNvSpPr txBox="1"/>
          <p:nvPr>
            <p:ph type="subTitle" idx="8"/>
          </p:nvPr>
        </p:nvSpPr>
        <p:spPr>
          <a:xfrm>
            <a:off x="5842012" y="2504519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57" name="Google Shape;657;p78"/>
          <p:cNvSpPr txBox="1"/>
          <p:nvPr>
            <p:ph type="subTitle" idx="9"/>
          </p:nvPr>
        </p:nvSpPr>
        <p:spPr>
          <a:xfrm>
            <a:off x="284701" y="3255713"/>
            <a:ext cx="854700" cy="6462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8" name="Google Shape;658;p78"/>
          <p:cNvSpPr txBox="1"/>
          <p:nvPr>
            <p:ph type="subTitle" idx="13"/>
          </p:nvPr>
        </p:nvSpPr>
        <p:spPr>
          <a:xfrm>
            <a:off x="1148000" y="3253313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59" name="Google Shape;659;p78"/>
          <p:cNvSpPr txBox="1"/>
          <p:nvPr>
            <p:ph type="subTitle" idx="14"/>
          </p:nvPr>
        </p:nvSpPr>
        <p:spPr>
          <a:xfrm>
            <a:off x="5842012" y="3253313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60" name="Google Shape;660;p78"/>
          <p:cNvSpPr txBox="1"/>
          <p:nvPr>
            <p:ph type="subTitle" idx="15"/>
          </p:nvPr>
        </p:nvSpPr>
        <p:spPr>
          <a:xfrm>
            <a:off x="284701" y="4029675"/>
            <a:ext cx="854700" cy="6462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strument Sans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61" name="Google Shape;661;p78"/>
          <p:cNvSpPr txBox="1"/>
          <p:nvPr>
            <p:ph type="subTitle" idx="16"/>
          </p:nvPr>
        </p:nvSpPr>
        <p:spPr>
          <a:xfrm>
            <a:off x="1148000" y="4027275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62" name="Google Shape;662;p78"/>
          <p:cNvSpPr txBox="1"/>
          <p:nvPr>
            <p:ph type="subTitle" idx="17"/>
          </p:nvPr>
        </p:nvSpPr>
        <p:spPr>
          <a:xfrm>
            <a:off x="5842012" y="4027275"/>
            <a:ext cx="2448600" cy="6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1000">
                <a:latin typeface="Instrument Sans Medium"/>
                <a:ea typeface="Instrument Sans Medium"/>
                <a:cs typeface="Instrument Sans Medium"/>
                <a:sym typeface="Instrument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/>
        </p:txBody>
      </p:sp>
      <p:sp>
        <p:nvSpPr>
          <p:cNvPr id="663" name="Google Shape;663;p78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lvl="1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lvl="2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lvl="3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lvl="4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lvl="5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lvl="6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lvl="7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lvl="8" algn="r">
              <a:buNone/>
              <a:defRPr sz="700">
                <a:solidFill>
                  <a:schemeClr val="accent6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7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666" name="Google Shape;666;p79"/>
          <p:cNvSpPr txBox="1"/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8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1" name="Google Shape;671;p8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4" name="Google Shape;674;p82"/>
          <p:cNvSpPr txBox="1"/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75" name="Google Shape;675;p82"/>
          <p:cNvSpPr txBox="1"/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8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8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680" name="Google Shape;680;p84"/>
          <p:cNvSpPr txBox="1"/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8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/>
        </p:txBody>
      </p:sp>
      <p:sp>
        <p:nvSpPr>
          <p:cNvPr id="685" name="Google Shape;685;p86"/>
          <p:cNvSpPr txBox="1"/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86" name="Google Shape;686;p86"/>
          <p:cNvSpPr txBox="1"/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87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88"/>
          <p:cNvSpPr txBox="1"/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691" name="Google Shape;691;p88"/>
          <p:cNvSpPr txBox="1"/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 algn="ctr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90"/>
          <p:cNvSpPr txBox="1"/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5" name="Google Shape;695;p90"/>
          <p:cNvSpPr txBox="1"/>
          <p:nvPr>
            <p:ph type="subTitle" idx="1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96" name="Google Shape;696;p90"/>
          <p:cNvSpPr txBox="1"/>
          <p:nvPr>
            <p:ph type="subTitle" idx="2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97" name="Google Shape;697;p90"/>
          <p:cNvSpPr txBox="1"/>
          <p:nvPr>
            <p:ph type="subTitle" idx="3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98" name="Google Shape;698;p90"/>
          <p:cNvSpPr txBox="1"/>
          <p:nvPr>
            <p:ph type="subTitle" idx="4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699" name="Google Shape;699;p90"/>
          <p:cNvSpPr txBox="1"/>
          <p:nvPr>
            <p:ph type="subTitle" idx="5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00" name="Google Shape;700;p90"/>
          <p:cNvSpPr txBox="1"/>
          <p:nvPr>
            <p:ph type="subTitle" idx="6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, body and image"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3" name="Google Shape;703;p91"/>
          <p:cNvSpPr txBox="1"/>
          <p:nvPr>
            <p:ph type="body" idx="1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04" name="Google Shape;704;p91"/>
          <p:cNvSpPr/>
          <p:nvPr>
            <p:ph type="pic" idx="2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Two big ideas"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92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707" name="Google Shape;707;p92"/>
          <p:cNvSpPr txBox="1"/>
          <p:nvPr>
            <p:ph type="body" idx="1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08" name="Google Shape;708;p92"/>
          <p:cNvSpPr txBox="1"/>
          <p:nvPr>
            <p:ph type="body" idx="2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09" name="Google Shape;709;p92"/>
          <p:cNvSpPr txBox="1"/>
          <p:nvPr>
            <p:ph type="subTitle" idx="3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0" name="Google Shape;710;p92"/>
          <p:cNvSpPr txBox="1"/>
          <p:nvPr>
            <p:ph type="subTitle" idx="4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hree big ideas"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93"/>
          <p:cNvSpPr txBox="1"/>
          <p:nvPr>
            <p:ph type="body" idx="1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13" name="Google Shape;713;p93"/>
          <p:cNvSpPr txBox="1"/>
          <p:nvPr>
            <p:ph type="body" idx="2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14" name="Google Shape;714;p93"/>
          <p:cNvSpPr txBox="1"/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715" name="Google Shape;715;p93"/>
          <p:cNvSpPr txBox="1"/>
          <p:nvPr>
            <p:ph type="subTitle" idx="3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6" name="Google Shape;716;p93"/>
          <p:cNvSpPr txBox="1"/>
          <p:nvPr>
            <p:ph type="subTitle" idx="4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7" name="Google Shape;717;p93"/>
          <p:cNvSpPr txBox="1"/>
          <p:nvPr>
            <p:ph type="subTitle" idx="5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18" name="Google Shape;718;p93"/>
          <p:cNvSpPr txBox="1"/>
          <p:nvPr>
            <p:ph type="body" idx="6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Four big ideas"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94"/>
          <p:cNvSpPr txBox="1"/>
          <p:nvPr>
            <p:ph type="body" idx="1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21" name="Google Shape;721;p94"/>
          <p:cNvSpPr txBox="1"/>
          <p:nvPr>
            <p:ph type="body" idx="2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22" name="Google Shape;722;p94"/>
          <p:cNvSpPr txBox="1"/>
          <p:nvPr>
            <p:ph type="body" idx="3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23" name="Google Shape;723;p94"/>
          <p:cNvSpPr txBox="1"/>
          <p:nvPr>
            <p:ph type="body" idx="4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/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SzPts val="1000"/>
              <a:buChar char="○"/>
              <a:defRPr/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724" name="Google Shape;724;p94"/>
          <p:cNvSpPr txBox="1"/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/>
        </p:txBody>
      </p:sp>
      <p:sp>
        <p:nvSpPr>
          <p:cNvPr id="725" name="Google Shape;725;p94"/>
          <p:cNvSpPr txBox="1"/>
          <p:nvPr>
            <p:ph type="subTitle" idx="5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26" name="Google Shape;726;p94"/>
          <p:cNvSpPr txBox="1"/>
          <p:nvPr>
            <p:ph type="subTitle" idx="6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27" name="Google Shape;727;p94"/>
          <p:cNvSpPr txBox="1"/>
          <p:nvPr>
            <p:ph type="subTitle" idx="7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28" name="Google Shape;728;p94"/>
          <p:cNvSpPr txBox="1"/>
          <p:nvPr>
            <p:ph type="subTitle" idx="8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1" name="Google Shape;731;p95"/>
          <p:cNvSpPr/>
          <p:nvPr>
            <p:ph type="pic" idx="2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Two storyboards"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96"/>
          <p:cNvSpPr txBox="1"/>
          <p:nvPr>
            <p:ph type="body" idx="1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4" name="Google Shape;734;p96"/>
          <p:cNvSpPr/>
          <p:nvPr>
            <p:ph type="pic" idx="2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735" name="Google Shape;735;p96"/>
          <p:cNvSpPr/>
          <p:nvPr>
            <p:ph type="pic" idx="3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736" name="Google Shape;736;p96"/>
          <p:cNvSpPr txBox="1"/>
          <p:nvPr>
            <p:ph type="body" idx="4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7" name="Google Shape;737;p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8" name="Google Shape;738;p96"/>
          <p:cNvSpPr txBox="1"/>
          <p:nvPr>
            <p:ph type="subTitle" idx="5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39" name="Google Shape;739;p96"/>
          <p:cNvSpPr txBox="1"/>
          <p:nvPr>
            <p:ph type="subTitle" idx="6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hree storyboards"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97"/>
          <p:cNvSpPr txBox="1"/>
          <p:nvPr>
            <p:ph type="body" idx="1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2" name="Google Shape;742;p97"/>
          <p:cNvSpPr/>
          <p:nvPr>
            <p:ph type="pic" idx="2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743" name="Google Shape;743;p97"/>
          <p:cNvSpPr/>
          <p:nvPr>
            <p:ph type="pic" idx="3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744" name="Google Shape;744;p97"/>
          <p:cNvSpPr txBox="1"/>
          <p:nvPr>
            <p:ph type="body" idx="4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5" name="Google Shape;745;p97"/>
          <p:cNvSpPr/>
          <p:nvPr>
            <p:ph type="pic" idx="5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746" name="Google Shape;746;p97"/>
          <p:cNvSpPr txBox="1"/>
          <p:nvPr>
            <p:ph type="body" idx="6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7" name="Google Shape;747;p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8" name="Google Shape;748;p97"/>
          <p:cNvSpPr txBox="1"/>
          <p:nvPr>
            <p:ph type="subTitle" idx="7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49" name="Google Shape;749;p97"/>
          <p:cNvSpPr txBox="1"/>
          <p:nvPr>
            <p:ph type="subTitle" idx="8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50" name="Google Shape;750;p97"/>
          <p:cNvSpPr txBox="1"/>
          <p:nvPr>
            <p:ph type="subTitle" idx="9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Image only"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98"/>
          <p:cNvSpPr/>
          <p:nvPr>
            <p:ph type="pic" idx="2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Image grid"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99"/>
          <p:cNvSpPr/>
          <p:nvPr>
            <p:ph type="pic" idx="2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55" name="Google Shape;755;p99"/>
          <p:cNvSpPr/>
          <p:nvPr>
            <p:ph type="pic" idx="3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56" name="Google Shape;756;p99"/>
          <p:cNvSpPr/>
          <p:nvPr>
            <p:ph type="pic" idx="4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57" name="Google Shape;757;p99"/>
          <p:cNvSpPr/>
          <p:nvPr>
            <p:ph type="pic" idx="5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58" name="Google Shape;758;p99"/>
          <p:cNvSpPr/>
          <p:nvPr>
            <p:ph type="pic" idx="6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59" name="Google Shape;759;p99"/>
          <p:cNvSpPr/>
          <p:nvPr>
            <p:ph type="pic" idx="7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60" name="Google Shape;760;p99"/>
          <p:cNvSpPr txBox="1"/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1" name="Google Shape;761;p99"/>
          <p:cNvSpPr/>
          <p:nvPr>
            <p:ph type="pic" idx="8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62" name="Google Shape;762;p99"/>
          <p:cNvSpPr/>
          <p:nvPr>
            <p:ph type="pic" idx="9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763" name="Google Shape;763;p99"/>
          <p:cNvSpPr/>
          <p:nvPr>
            <p:ph type="pic" idx="13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7" Type="http://schemas.openxmlformats.org/officeDocument/2006/relationships/theme" Target="../theme/theme2.xml"/><Relationship Id="rId36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46.xml"/><Relationship Id="rId34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3.xml"/><Relationship Id="rId50" Type="http://schemas.openxmlformats.org/officeDocument/2006/relationships/theme" Target="../theme/theme3.xml"/><Relationship Id="rId5" Type="http://schemas.openxmlformats.org/officeDocument/2006/relationships/slideLayout" Target="../slideLayouts/slideLayout52.xml"/><Relationship Id="rId49" Type="http://schemas.openxmlformats.org/officeDocument/2006/relationships/slideLayout" Target="../slideLayouts/slideLayout96.xml"/><Relationship Id="rId48" Type="http://schemas.openxmlformats.org/officeDocument/2006/relationships/slideLayout" Target="../slideLayouts/slideLayout95.xml"/><Relationship Id="rId47" Type="http://schemas.openxmlformats.org/officeDocument/2006/relationships/slideLayout" Target="../slideLayouts/slideLayout94.xml"/><Relationship Id="rId46" Type="http://schemas.openxmlformats.org/officeDocument/2006/relationships/slideLayout" Target="../slideLayouts/slideLayout93.xml"/><Relationship Id="rId45" Type="http://schemas.openxmlformats.org/officeDocument/2006/relationships/slideLayout" Target="../slideLayouts/slideLayout92.xml"/><Relationship Id="rId44" Type="http://schemas.openxmlformats.org/officeDocument/2006/relationships/slideLayout" Target="../slideLayouts/slideLayout91.xml"/><Relationship Id="rId43" Type="http://schemas.openxmlformats.org/officeDocument/2006/relationships/slideLayout" Target="../slideLayouts/slideLayout90.xml"/><Relationship Id="rId42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88.xml"/><Relationship Id="rId4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51.xml"/><Relationship Id="rId39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2.xml"/><Relationship Id="rId34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79.xml"/><Relationship Id="rId31" Type="http://schemas.openxmlformats.org/officeDocument/2006/relationships/slideLayout" Target="../slideLayouts/slideLayout78.xml"/><Relationship Id="rId30" Type="http://schemas.openxmlformats.org/officeDocument/2006/relationships/slideLayout" Target="../slideLayouts/slideLayout77.xml"/><Relationship Id="rId3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72.xml"/><Relationship Id="rId24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67.xml"/><Relationship Id="rId2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body" idx="1"/>
          </p:nvPr>
        </p:nvSpPr>
        <p:spPr>
          <a:xfrm>
            <a:off x="283950" y="3166425"/>
            <a:ext cx="6424800" cy="1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●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○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■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●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○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■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●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○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 panose="020F0502020204030203"/>
              <a:buChar char="■"/>
              <a:defRPr sz="12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278750" y="513900"/>
            <a:ext cx="58020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0"/>
          <p:cNvSpPr txBox="1"/>
          <p:nvPr>
            <p:ph type="body" idx="1"/>
          </p:nvPr>
        </p:nvSpPr>
        <p:spPr>
          <a:xfrm>
            <a:off x="228600" y="1833125"/>
            <a:ext cx="5760600" cy="3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292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marL="914400" lvl="1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marL="1371600" lvl="2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marL="1828800" lvl="3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marL="2286000" lvl="4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marL="2743200" lvl="5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marL="3200400" lvl="6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marL="3657600" lvl="7" indent="-2921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marL="4114800" lvl="8" indent="-2921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000"/>
              <a:buFont typeface="Instrument Sans"/>
              <a:buChar char="■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  <p:sp>
        <p:nvSpPr>
          <p:cNvPr id="316" name="Google Shape;316;p50"/>
          <p:cNvSpPr txBox="1"/>
          <p:nvPr>
            <p:ph type="title"/>
          </p:nvPr>
        </p:nvSpPr>
        <p:spPr>
          <a:xfrm>
            <a:off x="228600" y="256925"/>
            <a:ext cx="86283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  <a:latin typeface="Instrument Sans SemiBold"/>
                <a:ea typeface="Instrument Sans SemiBold"/>
                <a:cs typeface="Instrument Sans SemiBold"/>
                <a:sym typeface="Instrument Sans SemiBold"/>
              </a:defRPr>
            </a:lvl9pPr>
          </a:lstStyle>
          <a:p/>
        </p:txBody>
      </p:sp>
      <p:sp>
        <p:nvSpPr>
          <p:cNvPr id="317" name="Google Shape;317;p50"/>
          <p:cNvSpPr txBox="1"/>
          <p:nvPr>
            <p:ph type="body" idx="2"/>
          </p:nvPr>
        </p:nvSpPr>
        <p:spPr>
          <a:xfrm>
            <a:off x="4028050" y="1866850"/>
            <a:ext cx="3640800" cy="24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1pPr>
            <a:lvl2pPr marL="914400" lvl="1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●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○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strument Sans"/>
              <a:buChar char="■"/>
              <a:defRPr sz="1000">
                <a:solidFill>
                  <a:schemeClr val="lt1"/>
                </a:solidFill>
                <a:latin typeface="Instrument Sans"/>
                <a:ea typeface="Instrument Sans"/>
                <a:cs typeface="Instrument Sans"/>
                <a:sym typeface="Instrument Sans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31" r:id="rId34"/>
    <p:sldLayoutId id="2147483732" r:id="rId35"/>
    <p:sldLayoutId id="2147483733" r:id="rId36"/>
    <p:sldLayoutId id="2147483734" r:id="rId37"/>
    <p:sldLayoutId id="2147483735" r:id="rId38"/>
    <p:sldLayoutId id="2147483736" r:id="rId39"/>
    <p:sldLayoutId id="2147483737" r:id="rId40"/>
    <p:sldLayoutId id="2147483738" r:id="rId41"/>
    <p:sldLayoutId id="2147483739" r:id="rId42"/>
    <p:sldLayoutId id="2147483740" r:id="rId43"/>
    <p:sldLayoutId id="2147483741" r:id="rId44"/>
    <p:sldLayoutId id="2147483742" r:id="rId45"/>
    <p:sldLayoutId id="2147483743" r:id="rId46"/>
    <p:sldLayoutId id="2147483744" r:id="rId47"/>
    <p:sldLayoutId id="2147483745" r:id="rId48"/>
    <p:sldLayoutId id="2147483746" r:id="rId4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5.xml"/><Relationship Id="rId3" Type="http://schemas.openxmlformats.org/officeDocument/2006/relationships/hyperlink" Target="https://psycnet.apa.org/record/2007-12400-000" TargetMode="External"/><Relationship Id="rId2" Type="http://schemas.openxmlformats.org/officeDocument/2006/relationships/hyperlink" Target="https://doi.org/10.1111/bjep.12616" TargetMode="External"/><Relationship Id="rId1" Type="http://schemas.openxmlformats.org/officeDocument/2006/relationships/hyperlink" Target="https://www.jstor.org/stable/277639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6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8.xml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8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0"/>
          <p:cNvSpPr txBox="1"/>
          <p:nvPr/>
        </p:nvSpPr>
        <p:spPr>
          <a:xfrm>
            <a:off x="457875" y="4124748"/>
            <a:ext cx="3008400" cy="1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Presented by Margaret Liu</a:t>
            </a:r>
            <a:endParaRPr sz="18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cxnSp>
        <p:nvCxnSpPr>
          <p:cNvPr id="769" name="Google Shape;769;p100"/>
          <p:cNvCxnSpPr/>
          <p:nvPr/>
        </p:nvCxnSpPr>
        <p:spPr>
          <a:xfrm rot="10800000">
            <a:off x="283800" y="4324039"/>
            <a:ext cx="64251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0" name="Google Shape;770;p100"/>
          <p:cNvSpPr txBox="1"/>
          <p:nvPr>
            <p:ph type="title" idx="4294967295"/>
          </p:nvPr>
        </p:nvSpPr>
        <p:spPr>
          <a:xfrm>
            <a:off x="228600" y="861750"/>
            <a:ext cx="6877500" cy="23157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Adolescent loneliness in China </a:t>
            </a:r>
            <a:endParaRPr lang="en-GB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/>
              <a:t>—</a:t>
            </a:r>
            <a:r>
              <a:rPr lang="en-GB" sz="1900"/>
              <a:t>The intertwining relationship between cultural pressure and online weak ties that contributes to social isolation</a:t>
            </a:r>
            <a:endParaRPr sz="1900"/>
          </a:p>
        </p:txBody>
      </p:sp>
      <p:pic>
        <p:nvPicPr>
          <p:cNvPr id="771" name="Google Shape;771;p100"/>
          <p:cNvPicPr preferRelativeResize="0"/>
          <p:nvPr/>
        </p:nvPicPr>
        <p:blipFill rotWithShape="1">
          <a:blip r:embed="rId1"/>
          <a:srcRect l="9048" r="23928"/>
          <a:stretch>
            <a:fillRect/>
          </a:stretch>
        </p:blipFill>
        <p:spPr>
          <a:xfrm>
            <a:off x="6802800" y="0"/>
            <a:ext cx="2526474" cy="528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10"/>
          <p:cNvSpPr txBox="1"/>
          <p:nvPr/>
        </p:nvSpPr>
        <p:spPr>
          <a:xfrm>
            <a:off x="276075" y="277800"/>
            <a:ext cx="28023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Works Cited</a:t>
            </a:r>
            <a:endParaRPr sz="3000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74" name="Google Shape;874;p110"/>
          <p:cNvSpPr txBox="1"/>
          <p:nvPr/>
        </p:nvSpPr>
        <p:spPr>
          <a:xfrm>
            <a:off x="484550" y="808395"/>
            <a:ext cx="7891500" cy="40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Caplan, S. E. (2007). Relations Among Loneliness, Social Anxiety, and Problematic Internet Use.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CyberPsychology &amp; Behavior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10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(2), 234–242. https://doi.org/10.1089/cpb.2006.9963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Case, B., Corbin, I. M., Teubner, J. D., Cowden, R. G., Bachiochi, E., Cratty, F., &amp; VanderWeele, T. J. (2023).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A Supplement to the Surgeon General’s Advisory “Our Epidemic of Loneliness and Isolation.”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 https://doi.org/10.31235/osf.io/y4pqx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Ferreira, J., Ferreira, C., &amp; Bos, E. (2021). Spaces of consumption, connection, and community: Exploring the Role of the Coffee Shop in Urban Lives.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Geoforum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119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(1), 21–29. https://doi.org/10.1016/j.geoforum.2020.12.024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Granovetter, M. S. (1973). The Strength of Weak Ties.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American Journal of Sociology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78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(6), 1360–1380. </a:t>
            </a:r>
            <a:r>
              <a:rPr lang="en-GB" sz="1200" u="sng">
                <a:solidFill>
                  <a:schemeClr val="hlink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  <a:hlinkClick r:id="rId1"/>
              </a:rPr>
              <a:t>https://www.jstor.org/stable/2776392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Hu, W., Feng, X., Cao, W., Li, J., Luo, S., Lin, L., Chen, D., Chen, W., &amp; Guo, V. Y. (2025). Loneliness and health-related quality of life in Chinese adolescents: the mediating role of depressive symptoms and the moderating role of age.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Social Psychiatry and Psychiatric Epidemiology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60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(9), 2201–2211. https://doi.org/10.1007/s00127-025-02834-2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Jefferson, R., Barreto, M., Frederick Robertson Jones, Conway, J., Chohan, A., Katrine Rich Madsen, Verity, L., Petersen, K. J., &amp; Qualter, P. (2023). Adolescent loneliness across the world and its relation to school climate, national culture and academic performance.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British Journal of Educational Psychology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93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(4). </a:t>
            </a:r>
            <a:r>
              <a:rPr lang="en-GB" sz="1200" u="sng">
                <a:solidFill>
                  <a:schemeClr val="hlink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  <a:hlinkClick r:id="rId2"/>
              </a:rPr>
              <a:t>https://doi.org/10.1111/bjep.12616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Mikulincer, M., &amp; Shaver, P. (2007).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APA PsycNet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. Psycnet.apa.org. </a:t>
            </a:r>
            <a:r>
              <a:rPr lang="en-GB" sz="1200" u="sng">
                <a:solidFill>
                  <a:schemeClr val="hlink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  <a:hlinkClick r:id="rId3"/>
              </a:rPr>
              <a:t>https://psycnet.apa.org/record/2007-12400-000</a:t>
            </a:r>
            <a:endParaRPr lang="en-GB" altLang="zh-CN" sz="1200" u="sng">
              <a:solidFill>
                <a:schemeClr val="hlink"/>
              </a:solidFill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  <a:hlinkClick r:id="rId3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Xu, T., Zuo, F., &amp; Zheng, K. (2024a). Parental Educational Expectations, Academic Pressure, and Adolescent Mental Health: An Empirical Study Based on CEPS Survey Data.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International Journal of Mental Health Promotion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26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(2), 93–103. https://doi.org/10.32604/ijmhp.2023.043226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Yang, X., Hou, J., &amp; Arth, Z. W. (2021). Communicating in a proper way: How people from high-/low-context culture choose their media for communication.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International Communication Gazette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, </a:t>
            </a:r>
            <a:r>
              <a:rPr lang="en-GB" sz="1200" i="1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83</a:t>
            </a:r>
            <a:r>
              <a:rPr lang="en-GB" sz="12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(3), 174804852090261. https://doi.org/10.1177/1748048520902617</a:t>
            </a:r>
            <a:endParaRPr sz="12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Times New Roman" panose="02020503050405090304"/>
              <a:ea typeface="Times New Roman" panose="02020503050405090304"/>
              <a:cs typeface="Times New Roman" panose="02020503050405090304"/>
              <a:sym typeface="Times New Roman" panose="0202050305040509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801" name="Google Shape;801;p102"/>
          <p:cNvSpPr txBox="1"/>
          <p:nvPr>
            <p:ph type="body" idx="2"/>
          </p:nvPr>
        </p:nvSpPr>
        <p:spPr>
          <a:xfrm>
            <a:off x="988060" y="2254250"/>
            <a:ext cx="7167245" cy="635635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To what extent is adolescent loneliness in China driven by the </a:t>
            </a:r>
            <a:r>
              <a:rPr lang="en-GB" sz="1800" b="1">
                <a:solidFill>
                  <a:srgbClr val="C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cultural pressure</a:t>
            </a:r>
            <a:r>
              <a:rPr lang="en-GB" sz="1800" b="1"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of conditional belonging and </a:t>
            </a:r>
            <a:r>
              <a:rPr lang="en-GB" sz="1800" b="1">
                <a:solidFill>
                  <a:srgbClr val="C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weak online social ties?</a:t>
            </a:r>
            <a:endParaRPr lang="en-GB" sz="1800" b="1">
              <a:solidFill>
                <a:srgbClr val="C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03" name="Google Shape;803;p102"/>
          <p:cNvSpPr txBox="1"/>
          <p:nvPr/>
        </p:nvSpPr>
        <p:spPr>
          <a:xfrm>
            <a:off x="228600" y="457200"/>
            <a:ext cx="4976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RESEARCH QUESTION</a:t>
            </a:r>
            <a:endParaRPr sz="3000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03"/>
          <p:cNvSpPr txBox="1"/>
          <p:nvPr>
            <p:ph type="title"/>
          </p:nvPr>
        </p:nvSpPr>
        <p:spPr>
          <a:xfrm>
            <a:off x="502950" y="457200"/>
            <a:ext cx="85944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SIGNIFICANCE</a:t>
            </a:r>
            <a:endParaRPr sz="3000" b="1"/>
          </a:p>
        </p:txBody>
      </p:sp>
      <p:sp>
        <p:nvSpPr>
          <p:cNvPr id="809" name="Google Shape;809;p103"/>
          <p:cNvSpPr txBox="1"/>
          <p:nvPr>
            <p:ph type="body" idx="2"/>
          </p:nvPr>
        </p:nvSpPr>
        <p:spPr>
          <a:xfrm>
            <a:off x="502950" y="1254813"/>
            <a:ext cx="4452900" cy="29829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layfair Display"/>
              <a:buChar char="●"/>
            </a:pPr>
            <a:r>
              <a:rPr lang="en-GB" sz="19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Lacking social connection = </a:t>
            </a:r>
            <a:r>
              <a:rPr lang="en-GB" sz="1900" u="sng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smoking 15 cigarettes a day</a:t>
            </a:r>
            <a:r>
              <a:rPr lang="en-GB" sz="19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(Case, et al., 2023)</a:t>
            </a:r>
            <a:endParaRPr sz="19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layfair Display"/>
              <a:buChar char="●"/>
            </a:pPr>
            <a:r>
              <a:rPr lang="en-GB" sz="19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Severe </a:t>
            </a:r>
            <a:r>
              <a:rPr lang="en-GB" sz="1900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mental and physical </a:t>
            </a:r>
            <a:r>
              <a:rPr lang="en-GB" sz="19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consequences</a:t>
            </a:r>
            <a:endParaRPr sz="19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layfair Display"/>
              <a:buChar char="●"/>
            </a:pPr>
            <a:r>
              <a:rPr lang="en-GB" sz="1900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Adolescents most prevalent </a:t>
            </a:r>
            <a:r>
              <a:rPr lang="en-GB" sz="19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(World Health Organization, 2025). </a:t>
            </a:r>
            <a:endParaRPr sz="19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layfair Display"/>
              <a:buChar char="●"/>
            </a:pPr>
            <a:r>
              <a:rPr lang="en-GB" sz="19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25% adolescents in China experience loneliness (Hu et al., 2025)</a:t>
            </a:r>
            <a:endParaRPr sz="260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10" name="Google Shape;810;p10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147945" y="789305"/>
            <a:ext cx="3985895" cy="318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04"/>
          <p:cNvSpPr txBox="1"/>
          <p:nvPr>
            <p:ph type="title"/>
          </p:nvPr>
        </p:nvSpPr>
        <p:spPr>
          <a:xfrm>
            <a:off x="284480" y="607695"/>
            <a:ext cx="4731385" cy="9652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Georgia" panose="02040502050405090303" charset="0"/>
                <a:ea typeface="Playfair Display SemiBold"/>
                <a:cs typeface="Georgia" panose="02040502050405090303" charset="0"/>
                <a:sym typeface="Playfair Display SemiBold"/>
              </a:rPr>
              <a:t>Cultural pressure — </a:t>
            </a:r>
            <a:r>
              <a:rPr lang="en-US" altLang="en-GB" sz="2400">
                <a:latin typeface="Georgia" panose="02040502050405090303" charset="0"/>
                <a:ea typeface="Playfair Display SemiBold"/>
                <a:cs typeface="Georgia" panose="02040502050405090303" charset="0"/>
                <a:sym typeface="Playfair Display SemiBold"/>
              </a:rPr>
              <a:t>Cond</a:t>
            </a:r>
            <a:r>
              <a:rPr lang="en-GB" sz="2400">
                <a:latin typeface="Georgia" panose="02040502050405090303" charset="0"/>
                <a:ea typeface="Playfair Display SemiBold"/>
                <a:cs typeface="Georgia" panose="02040502050405090303" charset="0"/>
                <a:sym typeface="Playfair Display SemiBold"/>
              </a:rPr>
              <a:t>itional belonging</a:t>
            </a:r>
            <a:br>
              <a:rPr lang="en-GB" sz="2400">
                <a:latin typeface="Georgia" panose="02040502050405090303" charset="0"/>
                <a:ea typeface="Playfair Display SemiBold"/>
                <a:cs typeface="Georgia" panose="02040502050405090303" charset="0"/>
                <a:sym typeface="Playfair Display SemiBold"/>
              </a:rPr>
            </a:br>
            <a:r>
              <a:rPr lang="en-US" altLang="en-GB" sz="2400">
                <a:latin typeface="Georgia" panose="02040502050405090303" charset="0"/>
                <a:ea typeface="Playfair Display SemiBold"/>
                <a:cs typeface="Georgia" panose="02040502050405090303" charset="0"/>
                <a:sym typeface="Playfair Display SemiBold"/>
              </a:rPr>
              <a:t>&amp; Expectation</a:t>
            </a:r>
            <a:endParaRPr lang="en-US" altLang="en-GB" sz="2400">
              <a:latin typeface="Georgia" panose="02040502050405090303" charset="0"/>
              <a:ea typeface="Playfair Display SemiBold"/>
              <a:cs typeface="Georgia" panose="02040502050405090303" charset="0"/>
              <a:sym typeface="Playfair Display SemiBold"/>
            </a:endParaRPr>
          </a:p>
        </p:txBody>
      </p:sp>
      <p:sp>
        <p:nvSpPr>
          <p:cNvPr id="816" name="Google Shape;816;p104"/>
          <p:cNvSpPr txBox="1"/>
          <p:nvPr>
            <p:ph type="sldNum" idx="12"/>
          </p:nvPr>
        </p:nvSpPr>
        <p:spPr>
          <a:xfrm>
            <a:off x="8556779" y="4668600"/>
            <a:ext cx="300000" cy="19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817" name="Google Shape;817;p104"/>
          <p:cNvSpPr/>
          <p:nvPr/>
        </p:nvSpPr>
        <p:spPr>
          <a:xfrm>
            <a:off x="196215" y="1998980"/>
            <a:ext cx="2684780" cy="2822575"/>
          </a:xfrm>
          <a:prstGeom prst="roundRect">
            <a:avLst>
              <a:gd name="adj" fmla="val 1134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  <p:sp>
        <p:nvSpPr>
          <p:cNvPr id="818" name="Google Shape;818;p104"/>
          <p:cNvSpPr txBox="1"/>
          <p:nvPr>
            <p:ph type="body" idx="1"/>
          </p:nvPr>
        </p:nvSpPr>
        <p:spPr>
          <a:xfrm>
            <a:off x="239395" y="2449830"/>
            <a:ext cx="2684780" cy="221869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latin typeface="Playfair Display"/>
                <a:ea typeface="Playfair Display"/>
                <a:cs typeface="Playfair Display"/>
                <a:sym typeface="Playfair Display"/>
              </a:rPr>
              <a:t>   </a:t>
            </a:r>
            <a:r>
              <a:rPr lang="en-GB" sz="1600" b="1">
                <a:latin typeface="Playfair Display"/>
                <a:ea typeface="Playfair Display"/>
                <a:cs typeface="Playfair Display"/>
                <a:sym typeface="Playfair Display"/>
              </a:rPr>
              <a:t>High restraint culture</a:t>
            </a:r>
            <a:endParaRPr sz="1600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layfair Display"/>
              <a:buChar char="●"/>
            </a:pPr>
            <a:r>
              <a:rPr lang="en-GB" sz="1400">
                <a:latin typeface="Playfair Display"/>
                <a:ea typeface="Playfair Display"/>
                <a:cs typeface="Playfair Display"/>
                <a:sym typeface="Playfair Display"/>
              </a:rPr>
              <a:t> Societies that emphasize </a:t>
            </a:r>
            <a:r>
              <a:rPr lang="en-GB" sz="1400" b="1">
                <a:latin typeface="Playfair Display"/>
                <a:ea typeface="Playfair Display"/>
                <a:cs typeface="Playfair Display"/>
                <a:sym typeface="Playfair Display"/>
              </a:rPr>
              <a:t>restraint</a:t>
            </a:r>
            <a:r>
              <a:rPr lang="en-GB" sz="1400">
                <a:latin typeface="Playfair Display"/>
                <a:ea typeface="Playfair Display"/>
                <a:cs typeface="Playfair Display"/>
                <a:sym typeface="Playfair Display"/>
              </a:rPr>
              <a:t> over indulgence</a:t>
            </a:r>
            <a:endParaRPr sz="1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latin typeface="Playfair Display"/>
                <a:ea typeface="Playfair Display"/>
                <a:cs typeface="Playfair Display"/>
                <a:sym typeface="Playfair Display"/>
              </a:rPr>
              <a:t>Higher levels of loneliness</a:t>
            </a:r>
            <a:endParaRPr sz="1400" u="sng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layfair Display"/>
              <a:buChar char="●"/>
            </a:pPr>
            <a:r>
              <a:rPr lang="en-GB" sz="1400" b="1">
                <a:latin typeface="Playfair Display"/>
                <a:ea typeface="Playfair Display"/>
                <a:cs typeface="Playfair Display"/>
                <a:sym typeface="Playfair Display"/>
              </a:rPr>
              <a:t>Achievement and social performance </a:t>
            </a:r>
            <a:endParaRPr sz="1400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Playfair Display"/>
                <a:ea typeface="Playfair Display"/>
                <a:cs typeface="Playfair Display"/>
                <a:sym typeface="Playfair Display"/>
              </a:rPr>
              <a:t>(Jefferson et al., 2023)</a:t>
            </a:r>
            <a:endParaRPr sz="14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19" name="Google Shape;819;p104"/>
          <p:cNvSpPr/>
          <p:nvPr/>
        </p:nvSpPr>
        <p:spPr>
          <a:xfrm>
            <a:off x="4763875" y="425700"/>
            <a:ext cx="2849400" cy="1063500"/>
          </a:xfrm>
          <a:prstGeom prst="roundRect">
            <a:avLst>
              <a:gd name="adj" fmla="val 1134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Microsystem:</a:t>
            </a:r>
            <a:endParaRPr sz="1800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Family and School</a:t>
            </a:r>
            <a:endParaRPr lang="en-GB" sz="18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（</a:t>
            </a:r>
            <a:r>
              <a:rPr lang="en-US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Main social cycle)</a:t>
            </a:r>
            <a:endParaRPr lang="en-US" sz="18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820" name="Google Shape;820;p104"/>
          <p:cNvGrpSpPr/>
          <p:nvPr/>
        </p:nvGrpSpPr>
        <p:grpSpPr>
          <a:xfrm>
            <a:off x="3248824" y="1167130"/>
            <a:ext cx="2915866" cy="3828001"/>
            <a:chOff x="2744034" y="1146343"/>
            <a:chExt cx="1827900" cy="2399700"/>
          </a:xfrm>
        </p:grpSpPr>
        <p:sp>
          <p:nvSpPr>
            <p:cNvPr id="821" name="Google Shape;821;p104"/>
            <p:cNvSpPr/>
            <p:nvPr/>
          </p:nvSpPr>
          <p:spPr>
            <a:xfrm rot="-5400000">
              <a:off x="2458134" y="1432243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F48FB1"/>
            </a:solidFill>
            <a:ln>
              <a:noFill/>
            </a:ln>
          </p:spPr>
          <p:txBody>
            <a:bodyPr spcFirstLastPara="1" wrap="square" lIns="145850" tIns="145850" rIns="145850" bIns="1458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2" name="Google Shape;822;p104"/>
            <p:cNvSpPr/>
            <p:nvPr/>
          </p:nvSpPr>
          <p:spPr>
            <a:xfrm flipH="1">
              <a:off x="2832600" y="1686400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C1146"/>
            </a:solidFill>
            <a:ln>
              <a:noFill/>
            </a:ln>
          </p:spPr>
          <p:txBody>
            <a:bodyPr spcFirstLastPara="1" wrap="square" lIns="145850" tIns="145850" rIns="145850" bIns="1458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3" name="Google Shape;823;p104"/>
          <p:cNvSpPr txBox="1"/>
          <p:nvPr/>
        </p:nvSpPr>
        <p:spPr>
          <a:xfrm>
            <a:off x="3486126" y="1998750"/>
            <a:ext cx="2398500" cy="19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Family</a:t>
            </a:r>
            <a:endParaRPr sz="1800" b="1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300" b="1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Confucian Values </a:t>
            </a:r>
            <a:r>
              <a:rPr lang="en-US" altLang="en-GB" sz="13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(displine, success) </a:t>
            </a:r>
            <a:r>
              <a:rPr lang="en-GB" sz="13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&amp; </a:t>
            </a:r>
            <a:endParaRPr sz="1300" b="1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Parental Expectation</a:t>
            </a:r>
            <a:endParaRPr sz="1300" b="1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Playfair Display"/>
              <a:buChar char="●"/>
            </a:pPr>
            <a:r>
              <a:rPr lang="en-GB" sz="1300" b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Academic success</a:t>
            </a:r>
            <a:r>
              <a:rPr lang="en-GB" sz="1300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➡️ pressure, </a:t>
            </a:r>
            <a:r>
              <a:rPr lang="en-US" altLang="en-GB" sz="1300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expectation， </a:t>
            </a:r>
            <a:r>
              <a:rPr lang="en-GB" sz="1300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 being understood</a:t>
            </a: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Playfair Display"/>
              <a:buChar char="●"/>
            </a:pPr>
            <a:r>
              <a:rPr lang="en-GB" sz="13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Performance evaluation</a:t>
            </a:r>
            <a:r>
              <a:rPr lang="en-GB" sz="1300" b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GB" sz="1300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&gt; emotional support (Xu et al., 2024).</a:t>
            </a: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824" name="Google Shape;824;p104"/>
          <p:cNvGrpSpPr/>
          <p:nvPr/>
        </p:nvGrpSpPr>
        <p:grpSpPr>
          <a:xfrm rot="10800000" flipH="1">
            <a:off x="6164703" y="1167115"/>
            <a:ext cx="2915866" cy="3828001"/>
            <a:chOff x="4572084" y="1597469"/>
            <a:chExt cx="1827900" cy="2399700"/>
          </a:xfrm>
        </p:grpSpPr>
        <p:sp>
          <p:nvSpPr>
            <p:cNvPr id="825" name="Google Shape;825;p104"/>
            <p:cNvSpPr/>
            <p:nvPr/>
          </p:nvSpPr>
          <p:spPr>
            <a:xfrm rot="5400000">
              <a:off x="4286184" y="1883369"/>
              <a:ext cx="2399700" cy="1827900"/>
            </a:xfrm>
            <a:prstGeom prst="rightArrowCallout">
              <a:avLst>
                <a:gd name="adj1" fmla="val 9283"/>
                <a:gd name="adj2" fmla="val 13570"/>
                <a:gd name="adj3" fmla="val 16082"/>
                <a:gd name="adj4" fmla="val 81236"/>
              </a:avLst>
            </a:prstGeom>
            <a:solidFill>
              <a:srgbClr val="840D35"/>
            </a:solidFill>
            <a:ln>
              <a:noFill/>
            </a:ln>
          </p:spPr>
          <p:txBody>
            <a:bodyPr spcFirstLastPara="1" wrap="square" lIns="145825" tIns="145825" rIns="145825" bIns="1458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6" name="Google Shape;826;p104"/>
            <p:cNvSpPr/>
            <p:nvPr/>
          </p:nvSpPr>
          <p:spPr>
            <a:xfrm rot="10800000" flipH="1">
              <a:off x="4662018" y="1687411"/>
              <a:ext cx="1649400" cy="1769700"/>
            </a:xfrm>
            <a:prstGeom prst="snip1Rect">
              <a:avLst>
                <a:gd name="adj" fmla="val 0"/>
              </a:avLst>
            </a:prstGeom>
            <a:solidFill>
              <a:srgbClr val="AC1146"/>
            </a:solidFill>
            <a:ln>
              <a:noFill/>
            </a:ln>
          </p:spPr>
          <p:txBody>
            <a:bodyPr spcFirstLastPara="1" wrap="square" lIns="145825" tIns="145825" rIns="145825" bIns="1458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7" name="Google Shape;827;p104"/>
          <p:cNvSpPr txBox="1"/>
          <p:nvPr/>
        </p:nvSpPr>
        <p:spPr>
          <a:xfrm flipH="1">
            <a:off x="6532026" y="1998750"/>
            <a:ext cx="2398500" cy="23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School </a:t>
            </a:r>
            <a:endParaRPr sz="1800" b="1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Conditional Validation</a:t>
            </a:r>
            <a:endParaRPr sz="1300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300"/>
              <a:buFont typeface="Playfair Display"/>
              <a:buChar char="●"/>
            </a:pPr>
            <a:r>
              <a:rPr lang="en-GB" sz="13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Approval contingent on grades</a:t>
            </a:r>
            <a:endParaRPr sz="1300" b="1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Playfair Display"/>
              <a:buChar char="●"/>
            </a:pPr>
            <a:r>
              <a:rPr lang="en-GB" sz="1300" b="1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Peers and teachers</a:t>
            </a:r>
            <a:endParaRPr sz="1300" b="1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Playfair Display"/>
              <a:buChar char="●"/>
            </a:pPr>
            <a:r>
              <a:rPr lang="en-GB" sz="1300">
                <a:solidFill>
                  <a:schemeClr val="lt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Marginalization for those who struggle academically.</a:t>
            </a: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5"/>
          <p:cNvSpPr txBox="1"/>
          <p:nvPr>
            <p:ph type="title"/>
          </p:nvPr>
        </p:nvSpPr>
        <p:spPr>
          <a:xfrm>
            <a:off x="226050" y="268420"/>
            <a:ext cx="4227300" cy="9654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Georgia" panose="02040502050405090303" charset="0"/>
                <a:ea typeface="Playfair Display SemiBold"/>
                <a:cs typeface="Georgia" panose="02040502050405090303" charset="0"/>
                <a:sym typeface="Playfair Display SemiBold"/>
              </a:rPr>
              <a:t>Third place?</a:t>
            </a:r>
            <a:endParaRPr>
              <a:latin typeface="Georgia" panose="02040502050405090303" charset="0"/>
              <a:ea typeface="Playfair Display SemiBold"/>
              <a:cs typeface="Georgia" panose="02040502050405090303" charset="0"/>
              <a:sym typeface="Playfair Display SemiBold"/>
            </a:endParaRPr>
          </a:p>
        </p:txBody>
      </p:sp>
      <p:sp>
        <p:nvSpPr>
          <p:cNvPr id="833" name="Google Shape;833;p105"/>
          <p:cNvSpPr txBox="1"/>
          <p:nvPr>
            <p:ph type="body" idx="1"/>
          </p:nvPr>
        </p:nvSpPr>
        <p:spPr>
          <a:xfrm>
            <a:off x="4479175" y="2556375"/>
            <a:ext cx="4410600" cy="2294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Char char="●"/>
            </a:pPr>
            <a:r>
              <a:rPr lang="en-GB" sz="1800" b="1">
                <a:latin typeface="Playfair Display"/>
                <a:ea typeface="Playfair Display"/>
                <a:cs typeface="Playfair Display"/>
                <a:sym typeface="Playfair Display"/>
              </a:rPr>
              <a:t>Task-oriented</a:t>
            </a: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, transaction</a:t>
            </a:r>
            <a:r>
              <a:rPr lang="en-US" altLang="en-GB" sz="1800">
                <a:latin typeface="Playfair Display"/>
                <a:ea typeface="Playfair Display"/>
                <a:cs typeface="Playfair Display"/>
                <a:sym typeface="Playfair Display"/>
              </a:rPr>
              <a:t>-based</a:t>
            </a: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, </a:t>
            </a:r>
            <a:r>
              <a:rPr lang="en-GB" sz="1800" b="1">
                <a:latin typeface="Playfair Display"/>
                <a:ea typeface="Playfair Display"/>
                <a:cs typeface="Playfair Display"/>
                <a:sym typeface="Playfair Display"/>
              </a:rPr>
              <a:t>gentrification</a:t>
            </a: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 (</a:t>
            </a:r>
            <a:r>
              <a:rPr lang="en-GB" sz="1800">
                <a:solidFill>
                  <a:srgbClr val="000000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Ferreira et al., 2021) </a:t>
            </a:r>
            <a:endParaRPr sz="18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Char char="●"/>
            </a:pP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Chinese culture - </a:t>
            </a:r>
            <a:r>
              <a:rPr lang="en-GB" sz="1800" b="1">
                <a:latin typeface="Playfair Display"/>
                <a:ea typeface="Playfair Display"/>
                <a:cs typeface="Playfair Display"/>
                <a:sym typeface="Playfair Display"/>
              </a:rPr>
              <a:t>avoid spontaneous interaction with strangers</a:t>
            </a:r>
            <a:endParaRPr sz="1800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Char char="●"/>
            </a:pP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Prefer connecting within </a:t>
            </a:r>
            <a:r>
              <a:rPr lang="en-GB" sz="1800" b="1">
                <a:latin typeface="Playfair Display"/>
                <a:ea typeface="Playfair Display"/>
                <a:cs typeface="Playfair Display"/>
                <a:sym typeface="Playfair Display"/>
              </a:rPr>
              <a:t>established social circles </a:t>
            </a:r>
            <a:r>
              <a:rPr lang="en-GB" sz="1800">
                <a:latin typeface="Playfair Display"/>
                <a:ea typeface="Playfair Display"/>
                <a:cs typeface="Playfair Display"/>
                <a:sym typeface="Playfair Display"/>
              </a:rPr>
              <a:t>(Yang et al., 2021).</a:t>
            </a:r>
            <a:endParaRPr sz="18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5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5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35" name="Google Shape;835;p10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34991" y="1709200"/>
            <a:ext cx="4028232" cy="2817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105"/>
          <p:cNvSpPr/>
          <p:nvPr/>
        </p:nvSpPr>
        <p:spPr>
          <a:xfrm>
            <a:off x="2694925" y="711825"/>
            <a:ext cx="5319600" cy="845700"/>
          </a:xfrm>
          <a:prstGeom prst="roundRect">
            <a:avLst>
              <a:gd name="adj" fmla="val 11349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A micro community </a:t>
            </a:r>
            <a:r>
              <a:rPr lang="en-GB" sz="2000" u="sng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outside home and workplace </a:t>
            </a:r>
            <a:r>
              <a:rPr lang="en-GB" sz="2000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(school) that is effective in </a:t>
            </a:r>
            <a:r>
              <a:rPr lang="en-GB" sz="2000" u="sng"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creating social bonds</a:t>
            </a:r>
            <a:endParaRPr sz="2200" u="sng">
              <a:solidFill>
                <a:schemeClr val="lt1"/>
              </a:solidFill>
              <a:latin typeface="Instrument Sans"/>
              <a:ea typeface="Instrument Sans"/>
              <a:cs typeface="Instrument Sans"/>
              <a:sym typeface="Instrumen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06"/>
          <p:cNvSpPr txBox="1"/>
          <p:nvPr>
            <p:ph type="body" idx="6"/>
          </p:nvPr>
        </p:nvSpPr>
        <p:spPr>
          <a:xfrm>
            <a:off x="284700" y="1072825"/>
            <a:ext cx="6606300" cy="34197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Search for connection online social platforms (WeChat, Tiktok)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More inclusive, fragmented interaction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Playfair Display"/>
              <a:buChar char="●"/>
            </a:pPr>
            <a:r>
              <a:rPr lang="en-GB" sz="1600" b="1">
                <a:latin typeface="Playfair Display"/>
                <a:ea typeface="Playfair Display"/>
                <a:cs typeface="Playfair Display"/>
                <a:sym typeface="Playfair Display"/>
              </a:rPr>
              <a:t>Weak Ties</a:t>
            </a:r>
            <a:r>
              <a:rPr lang="en-GB" sz="1700" b="1"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GB" sz="1700">
                <a:solidFill>
                  <a:srgbClr val="000000"/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  <a:sym typeface="Times New Roman" panose="02020503050405090304"/>
              </a:rPr>
              <a:t>(</a:t>
            </a:r>
            <a:r>
              <a:rPr lang="en-GB" sz="16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Granovetter, 1973)</a:t>
            </a:r>
            <a:endParaRPr sz="20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Playfair Display"/>
              <a:buChar char="-"/>
            </a:pP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Online interactions = "weak ties" 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Playfair Display"/>
              <a:buChar char="-"/>
            </a:pP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casual, informational, and performative. 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Playfair Display"/>
              <a:buChar char="-"/>
            </a:pPr>
            <a:r>
              <a:rPr lang="en-GB" sz="1600" b="1">
                <a:latin typeface="Playfair Display"/>
                <a:ea typeface="Playfair Display"/>
                <a:cs typeface="Playfair Display"/>
                <a:sym typeface="Playfair Display"/>
              </a:rPr>
              <a:t>lack the emotional depth </a:t>
            </a:r>
            <a:endParaRPr sz="1600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Playfair Display"/>
              <a:buChar char="●"/>
            </a:pPr>
            <a:r>
              <a:rPr lang="en-GB" sz="1600" b="1">
                <a:latin typeface="Playfair Display"/>
                <a:ea typeface="Playfair Display"/>
                <a:cs typeface="Playfair Display"/>
                <a:sym typeface="Playfair Display"/>
              </a:rPr>
              <a:t>Vicious Cycle:</a:t>
            </a:r>
            <a:endParaRPr sz="1600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A61C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Lonely individuals prefer online interaction</a:t>
            </a: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➡️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Avoid face-to-face connection➡️</a:t>
            </a:r>
            <a:r>
              <a:rPr lang="en-US" altLang="en-GB" sz="1600"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GB" sz="1600">
                <a:solidFill>
                  <a:srgbClr val="A61C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Deeper loneliness </a:t>
            </a:r>
            <a:endParaRPr sz="1600">
              <a:solidFill>
                <a:srgbClr val="A61C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Playfair Display"/>
                <a:ea typeface="Playfair Display"/>
                <a:cs typeface="Playfair Display"/>
                <a:sym typeface="Playfair Display"/>
              </a:rPr>
              <a:t>(Caplan, 2007).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42" name="Google Shape;842;p106"/>
          <p:cNvSpPr txBox="1"/>
          <p:nvPr>
            <p:ph type="title"/>
          </p:nvPr>
        </p:nvSpPr>
        <p:spPr>
          <a:xfrm>
            <a:off x="284700" y="474750"/>
            <a:ext cx="71664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Georgia" panose="02040502050405090303" charset="0"/>
                <a:ea typeface="Playfair Display Medium"/>
                <a:cs typeface="Georgia" panose="02040502050405090303" charset="0"/>
                <a:sym typeface="Playfair Display Medium"/>
              </a:rPr>
              <a:t>Escaping to online social</a:t>
            </a:r>
            <a:r>
              <a:rPr lang="en-GB" sz="3000">
                <a:latin typeface="Georgia" panose="02040502050405090303" charset="0"/>
                <a:ea typeface="Playfair Display Medium"/>
                <a:cs typeface="Georgia" panose="02040502050405090303" charset="0"/>
                <a:sym typeface="Playfair Display Medium"/>
              </a:rPr>
              <a:t>— vicious cycle</a:t>
            </a:r>
            <a:endParaRPr sz="3000">
              <a:latin typeface="Georgia" panose="02040502050405090303" charset="0"/>
              <a:ea typeface="Playfair Display Medium"/>
              <a:cs typeface="Georgia" panose="02040502050405090303" charset="0"/>
              <a:sym typeface="Playfair Display Medium"/>
            </a:endParaRPr>
          </a:p>
        </p:txBody>
      </p:sp>
      <p:pic>
        <p:nvPicPr>
          <p:cNvPr id="843" name="Google Shape;843;p10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958301" y="1901350"/>
            <a:ext cx="3033300" cy="2669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07"/>
          <p:cNvSpPr txBox="1"/>
          <p:nvPr>
            <p:ph type="title"/>
          </p:nvPr>
        </p:nvSpPr>
        <p:spPr>
          <a:xfrm>
            <a:off x="348900" y="372135"/>
            <a:ext cx="5673600" cy="498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Playfair Display"/>
                <a:ea typeface="Playfair Display"/>
                <a:cs typeface="Playfair Display"/>
                <a:sym typeface="Playfair Display"/>
              </a:rPr>
              <a:t>Vicious cycle</a:t>
            </a:r>
            <a:endParaRPr sz="3000" b="1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51" name="Google Shape;851;p10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284700" y="973350"/>
            <a:ext cx="4036050" cy="40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07"/>
          <p:cNvSpPr txBox="1"/>
          <p:nvPr/>
        </p:nvSpPr>
        <p:spPr>
          <a:xfrm>
            <a:off x="4551700" y="1429350"/>
            <a:ext cx="4500300" cy="24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Avoid face-to-face connection with people</a:t>
            </a:r>
            <a:endParaRPr lang="en-GB"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1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Only temporary escape</a:t>
            </a:r>
            <a:endParaRPr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BUT actually intensify loneliness!</a:t>
            </a:r>
            <a:endParaRPr lang="en-GB"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08"/>
          <p:cNvSpPr txBox="1"/>
          <p:nvPr>
            <p:ph type="sldNum" idx="12"/>
          </p:nvPr>
        </p:nvSpPr>
        <p:spPr>
          <a:xfrm>
            <a:off x="8656458" y="4815950"/>
            <a:ext cx="336000" cy="1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858" name="Google Shape;858;p108"/>
          <p:cNvSpPr txBox="1"/>
          <p:nvPr>
            <p:ph type="title"/>
          </p:nvPr>
        </p:nvSpPr>
        <p:spPr>
          <a:xfrm>
            <a:off x="534600" y="457200"/>
            <a:ext cx="5240100" cy="83058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Consequences </a:t>
            </a:r>
            <a:r>
              <a:rPr lang="en-US" altLang="en-GB" sz="3000" b="1"/>
              <a:t>O</a:t>
            </a:r>
            <a:r>
              <a:rPr lang="en-GB" sz="3000" b="1"/>
              <a:t>f </a:t>
            </a:r>
            <a:br>
              <a:rPr lang="en-GB" sz="3000" b="1"/>
            </a:br>
            <a:r>
              <a:rPr lang="en-US" altLang="en-GB" sz="3000" b="1"/>
              <a:t>Adolescent L</a:t>
            </a:r>
            <a:r>
              <a:rPr lang="en-GB" sz="3000" b="1"/>
              <a:t>oneliness</a:t>
            </a:r>
            <a:endParaRPr sz="3000" b="1"/>
          </a:p>
        </p:txBody>
      </p:sp>
      <p:sp>
        <p:nvSpPr>
          <p:cNvPr id="859" name="Google Shape;859;p108"/>
          <p:cNvSpPr txBox="1"/>
          <p:nvPr>
            <p:ph type="subTitle" idx="3"/>
          </p:nvPr>
        </p:nvSpPr>
        <p:spPr>
          <a:xfrm>
            <a:off x="486900" y="1287503"/>
            <a:ext cx="5335500" cy="346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GB" sz="1700"/>
              <a:t>Physical: </a:t>
            </a:r>
            <a:r>
              <a:rPr lang="en-GB" sz="1700" b="1"/>
              <a:t>diminished sleep quality</a:t>
            </a:r>
            <a:endParaRPr sz="1700" b="1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GB" sz="1700"/>
              <a:t>Mental：</a:t>
            </a:r>
            <a:r>
              <a:rPr lang="en-GB" sz="1700" b="1"/>
              <a:t>depression</a:t>
            </a:r>
            <a:r>
              <a:rPr lang="en-GB" sz="1700"/>
              <a:t>, anxiety, higher suicide tendency</a:t>
            </a: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700"/>
              <a:buChar char="●"/>
            </a:pPr>
            <a:r>
              <a:rPr lang="en-GB" sz="1700" b="1">
                <a:solidFill>
                  <a:srgbClr val="980000"/>
                </a:solidFill>
              </a:rPr>
              <a:t>Lifelong impact:</a:t>
            </a:r>
            <a:endParaRPr sz="1700" b="1">
              <a:solidFill>
                <a:srgbClr val="980000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-GB" sz="1700" b="1"/>
              <a:t>Hinders secure attachment style</a:t>
            </a:r>
            <a:r>
              <a:rPr lang="en-GB" sz="1700"/>
              <a:t> development in adolescence</a:t>
            </a: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-"/>
            </a:pPr>
            <a:r>
              <a:rPr lang="en-GB" sz="1700"/>
              <a:t>Trouble in forming healthy relationships in adulthood (Mikulincer &amp; Shaver, 2007).</a:t>
            </a: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860" name="Google Shape;860;p10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153725" y="457188"/>
            <a:ext cx="3047925" cy="377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9"/>
          <p:cNvSpPr/>
          <p:nvPr/>
        </p:nvSpPr>
        <p:spPr>
          <a:xfrm>
            <a:off x="0" y="457200"/>
            <a:ext cx="652500" cy="38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866" name="Google Shape;866;p109"/>
          <p:cNvSpPr txBox="1"/>
          <p:nvPr>
            <p:ph type="title"/>
          </p:nvPr>
        </p:nvSpPr>
        <p:spPr>
          <a:xfrm>
            <a:off x="837250" y="457200"/>
            <a:ext cx="6885600" cy="4155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/>
              <a:t>Conclusion</a:t>
            </a:r>
            <a:endParaRPr sz="3000" b="1"/>
          </a:p>
        </p:txBody>
      </p:sp>
      <p:sp>
        <p:nvSpPr>
          <p:cNvPr id="867" name="Google Shape;867;p109"/>
          <p:cNvSpPr txBox="1"/>
          <p:nvPr/>
        </p:nvSpPr>
        <p:spPr>
          <a:xfrm>
            <a:off x="357325" y="1218600"/>
            <a:ext cx="4552800" cy="27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Loneliness in Chinese adolescents is a </a:t>
            </a:r>
            <a:r>
              <a:rPr lang="en-GB" sz="2000" u="sng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structural and systematic problem</a:t>
            </a:r>
            <a:endParaRPr lang="en-GB" sz="2000" u="sng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 u="sng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(Deeply embedded)</a:t>
            </a:r>
            <a:endParaRPr lang="en-US" altLang="en-GB" sz="2000" u="sng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layfair Display"/>
              <a:buChar char="●"/>
            </a:pPr>
            <a:r>
              <a:rPr lang="en-GB" sz="20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Structural change: </a:t>
            </a:r>
            <a:endParaRPr sz="2000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holistic development</a:t>
            </a:r>
            <a:endParaRPr sz="20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layfair Display"/>
              <a:buChar char="●"/>
            </a:pPr>
            <a:r>
              <a:rPr lang="en-GB" sz="20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Individual awareness</a:t>
            </a:r>
            <a:r>
              <a:rPr lang="en-GB" sz="2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of the vicious cycle</a:t>
            </a:r>
            <a:endParaRPr sz="20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68" name="Google Shape;868;p10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5086200" y="845100"/>
            <a:ext cx="4057800" cy="2960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ct Kickoff Presentation">
  <a:themeElements>
    <a:clrScheme name="Simple Light">
      <a:dk1>
        <a:srgbClr val="FBFBFB"/>
      </a:dk1>
      <a:lt1>
        <a:srgbClr val="1C2026"/>
      </a:lt1>
      <a:dk2>
        <a:srgbClr val="F5F5F5"/>
      </a:dk2>
      <a:lt2>
        <a:srgbClr val="1C2026"/>
      </a:lt2>
      <a:accent1>
        <a:srgbClr val="E9E9E9"/>
      </a:accent1>
      <a:accent2>
        <a:srgbClr val="7A7A7A"/>
      </a:accent2>
      <a:accent3>
        <a:srgbClr val="C2C2C2"/>
      </a:accent3>
      <a:accent4>
        <a:srgbClr val="434343"/>
      </a:accent4>
      <a:accent5>
        <a:srgbClr val="666666"/>
      </a:accent5>
      <a:accent6>
        <a:srgbClr val="999999"/>
      </a:accent6>
      <a:hlink>
        <a:srgbClr val="B7B7B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astel gradients">
  <a:themeElements>
    <a:clrScheme name="Simple Light">
      <a:dk1>
        <a:srgbClr val="F4F4F4"/>
      </a:dk1>
      <a:lt1>
        <a:srgbClr val="202124"/>
      </a:lt1>
      <a:dk2>
        <a:srgbClr val="E8F0FE"/>
      </a:dk2>
      <a:lt2>
        <a:srgbClr val="FEFEFE"/>
      </a:lt2>
      <a:accent1>
        <a:srgbClr val="FFFFBE"/>
      </a:accent1>
      <a:accent2>
        <a:srgbClr val="AECBFA"/>
      </a:accent2>
      <a:accent3>
        <a:srgbClr val="FFC9C9"/>
      </a:accent3>
      <a:accent4>
        <a:srgbClr val="F9F93D"/>
      </a:accent4>
      <a:accent5>
        <a:srgbClr val="747474"/>
      </a:accent5>
      <a:accent6>
        <a:srgbClr val="5A5A5A"/>
      </a:accent6>
      <a:hlink>
        <a:srgbClr val="FFC9C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4565</Words>
  <Application>WPS 文字</Application>
  <PresentationFormat/>
  <Paragraphs>139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39" baseType="lpstr">
      <vt:lpstr>Arial</vt:lpstr>
      <vt:lpstr>宋体</vt:lpstr>
      <vt:lpstr>Wingdings</vt:lpstr>
      <vt:lpstr>Arial</vt:lpstr>
      <vt:lpstr>Lato</vt:lpstr>
      <vt:lpstr>Playfair Display</vt:lpstr>
      <vt:lpstr>Playfair Display Medium</vt:lpstr>
      <vt:lpstr>Instrument Sans</vt:lpstr>
      <vt:lpstr>Instrument Sans SemiBold</vt:lpstr>
      <vt:lpstr>Instrument Sans Medium</vt:lpstr>
      <vt:lpstr>Georgia</vt:lpstr>
      <vt:lpstr>Playfair Display SemiBold</vt:lpstr>
      <vt:lpstr>Times New Roman</vt:lpstr>
      <vt:lpstr>Baskerville</vt:lpstr>
      <vt:lpstr>微软雅黑</vt:lpstr>
      <vt:lpstr>汉仪旗黑</vt:lpstr>
      <vt:lpstr>汉仪书宋二KW</vt:lpstr>
      <vt:lpstr>宋体</vt:lpstr>
      <vt:lpstr>Arial Unicode MS</vt:lpstr>
      <vt:lpstr>Instrument Sans</vt:lpstr>
      <vt:lpstr>Lato</vt:lpstr>
      <vt:lpstr>Playfair Display</vt:lpstr>
      <vt:lpstr>Playfair Display Medium</vt:lpstr>
      <vt:lpstr>Playfair Display SemiBold</vt:lpstr>
      <vt:lpstr>Times New Roman</vt:lpstr>
      <vt:lpstr>Apple Color Emoji</vt:lpstr>
      <vt:lpstr>Simple Light</vt:lpstr>
      <vt:lpstr>Project Kickoff Presentation</vt:lpstr>
      <vt:lpstr>Pastel gradients</vt:lpstr>
      <vt:lpstr>—The intertwining relationship between cultural pressure and online weak ties that contributes to social isolation</vt:lpstr>
      <vt:lpstr>PowerPoint 演示文稿</vt:lpstr>
      <vt:lpstr>SIGNIFICANCE</vt:lpstr>
      <vt:lpstr>Cultural pressure — conditional belonging</vt:lpstr>
      <vt:lpstr>Third place?</vt:lpstr>
      <vt:lpstr>Escaping to online social— vicious cycle</vt:lpstr>
      <vt:lpstr>Vicious cycle</vt:lpstr>
      <vt:lpstr>Consequences Of  Adolescent Loneliness</vt:lpstr>
      <vt:lpstr>Conclusion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Adolescent loneliness in China —The intertwining relationship between cultural pressure and online weak ties that contributes to social isolation</dc:title>
  <dc:creator/>
  <cp:lastModifiedBy>WPS_1650601334</cp:lastModifiedBy>
  <cp:revision>5</cp:revision>
  <dcterms:created xsi:type="dcterms:W3CDTF">2026-04-27T14:32:37Z</dcterms:created>
  <dcterms:modified xsi:type="dcterms:W3CDTF">2026-04-27T14:32:37Z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5C648255C8CDE4611BACEC693D48D844_42</vt:lpwstr>
  </property>
  <property fmtid="{D5CDD505-2E9C-101B-9397-08002B2CF9AE}" pid="3" name="KSOProductBuildVer">
    <vt:lpwstr>2052-12.1.25201.25201</vt:lpwstr>
  </property>
</Properties>
</file>